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8" r:id="rId7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nty nadia" userId="68dc62dd51539dac" providerId="LiveId" clId="{1DD7237C-03B9-411F-A9A7-DDF05CE7BC56}"/>
    <pc:docChg chg="undo custSel addSld modSld sldOrd">
      <pc:chgData name="fenty nadia" userId="68dc62dd51539dac" providerId="LiveId" clId="{1DD7237C-03B9-411F-A9A7-DDF05CE7BC56}" dt="2022-06-01T03:56:43.025" v="832"/>
      <pc:docMkLst>
        <pc:docMk/>
      </pc:docMkLst>
      <pc:sldChg chg="modSp modAnim">
        <pc:chgData name="fenty nadia" userId="68dc62dd51539dac" providerId="LiveId" clId="{1DD7237C-03B9-411F-A9A7-DDF05CE7BC56}" dt="2022-06-01T03:37:47.705" v="475"/>
        <pc:sldMkLst>
          <pc:docMk/>
          <pc:sldMk cId="950157772" sldId="256"/>
        </pc:sldMkLst>
        <pc:spChg chg="mod">
          <ac:chgData name="fenty nadia" userId="68dc62dd51539dac" providerId="LiveId" clId="{1DD7237C-03B9-411F-A9A7-DDF05CE7BC56}" dt="2022-06-01T03:37:36.969" v="471" actId="5793"/>
          <ac:spMkLst>
            <pc:docMk/>
            <pc:sldMk cId="950157772" sldId="256"/>
            <ac:spMk id="6" creationId="{25764128-2222-47AF-A5E3-D1B1DCAB2A8E}"/>
          </ac:spMkLst>
        </pc:spChg>
      </pc:sldChg>
      <pc:sldChg chg="delSp modSp mod">
        <pc:chgData name="fenty nadia" userId="68dc62dd51539dac" providerId="LiveId" clId="{1DD7237C-03B9-411F-A9A7-DDF05CE7BC56}" dt="2022-06-01T03:36:44.594" v="467" actId="1076"/>
        <pc:sldMkLst>
          <pc:docMk/>
          <pc:sldMk cId="778420691" sldId="258"/>
        </pc:sldMkLst>
        <pc:spChg chg="del mod">
          <ac:chgData name="fenty nadia" userId="68dc62dd51539dac" providerId="LiveId" clId="{1DD7237C-03B9-411F-A9A7-DDF05CE7BC56}" dt="2022-06-01T03:36:18.391" v="463" actId="478"/>
          <ac:spMkLst>
            <pc:docMk/>
            <pc:sldMk cId="778420691" sldId="258"/>
            <ac:spMk id="2" creationId="{7D7016F0-0274-46F5-B8C3-23FB37DA5652}"/>
          </ac:spMkLst>
        </pc:spChg>
        <pc:spChg chg="mod">
          <ac:chgData name="fenty nadia" userId="68dc62dd51539dac" providerId="LiveId" clId="{1DD7237C-03B9-411F-A9A7-DDF05CE7BC56}" dt="2022-06-01T03:36:44.594" v="467" actId="1076"/>
          <ac:spMkLst>
            <pc:docMk/>
            <pc:sldMk cId="778420691" sldId="258"/>
            <ac:spMk id="6" creationId="{18F3A315-30E0-4BB3-940D-089689329C2D}"/>
          </ac:spMkLst>
        </pc:spChg>
        <pc:picChg chg="mod">
          <ac:chgData name="fenty nadia" userId="68dc62dd51539dac" providerId="LiveId" clId="{1DD7237C-03B9-411F-A9A7-DDF05CE7BC56}" dt="2022-06-01T03:36:44.594" v="467" actId="1076"/>
          <ac:picMkLst>
            <pc:docMk/>
            <pc:sldMk cId="778420691" sldId="258"/>
            <ac:picMk id="5" creationId="{70AEDB3E-EF6D-403B-AC51-1CA3D88739F9}"/>
          </ac:picMkLst>
        </pc:picChg>
      </pc:sldChg>
      <pc:sldChg chg="modSp mod modAnim">
        <pc:chgData name="fenty nadia" userId="68dc62dd51539dac" providerId="LiveId" clId="{1DD7237C-03B9-411F-A9A7-DDF05CE7BC56}" dt="2022-06-01T03:38:01.113" v="478"/>
        <pc:sldMkLst>
          <pc:docMk/>
          <pc:sldMk cId="2994088901" sldId="259"/>
        </pc:sldMkLst>
        <pc:spChg chg="mod">
          <ac:chgData name="fenty nadia" userId="68dc62dd51539dac" providerId="LiveId" clId="{1DD7237C-03B9-411F-A9A7-DDF05CE7BC56}" dt="2022-06-01T03:37:11.724" v="469" actId="2711"/>
          <ac:spMkLst>
            <pc:docMk/>
            <pc:sldMk cId="2994088901" sldId="259"/>
            <ac:spMk id="2" creationId="{4D1E1F07-0CBB-407E-8309-E0D0AC2F589E}"/>
          </ac:spMkLst>
        </pc:spChg>
        <pc:graphicFrameChg chg="mod">
          <ac:chgData name="fenty nadia" userId="68dc62dd51539dac" providerId="LiveId" clId="{1DD7237C-03B9-411F-A9A7-DDF05CE7BC56}" dt="2022-05-31T08:53:52.444" v="139" actId="113"/>
          <ac:graphicFrameMkLst>
            <pc:docMk/>
            <pc:sldMk cId="2994088901" sldId="259"/>
            <ac:graphicFrameMk id="4" creationId="{8E227F1C-1DA6-496C-97DC-281E41955311}"/>
          </ac:graphicFrameMkLst>
        </pc:graphicFrameChg>
      </pc:sldChg>
      <pc:sldChg chg="addSp delSp modSp mod modAnim">
        <pc:chgData name="fenty nadia" userId="68dc62dd51539dac" providerId="LiveId" clId="{1DD7237C-03B9-411F-A9A7-DDF05CE7BC56}" dt="2022-06-01T03:38:39.012" v="487"/>
        <pc:sldMkLst>
          <pc:docMk/>
          <pc:sldMk cId="2884239034" sldId="260"/>
        </pc:sldMkLst>
        <pc:spChg chg="del">
          <ac:chgData name="fenty nadia" userId="68dc62dd51539dac" providerId="LiveId" clId="{1DD7237C-03B9-411F-A9A7-DDF05CE7BC56}" dt="2022-05-31T06:03:54.872" v="2" actId="478"/>
          <ac:spMkLst>
            <pc:docMk/>
            <pc:sldMk cId="2884239034" sldId="260"/>
            <ac:spMk id="2" creationId="{037A0F07-33EA-4268-A087-854F7B0A4509}"/>
          </ac:spMkLst>
        </pc:spChg>
        <pc:spChg chg="del">
          <ac:chgData name="fenty nadia" userId="68dc62dd51539dac" providerId="LiveId" clId="{1DD7237C-03B9-411F-A9A7-DDF05CE7BC56}" dt="2022-05-31T06:03:37.827" v="0" actId="931"/>
          <ac:spMkLst>
            <pc:docMk/>
            <pc:sldMk cId="2884239034" sldId="260"/>
            <ac:spMk id="3" creationId="{1A2126D1-40CE-4BB8-80AE-A973AAB17C46}"/>
          </ac:spMkLst>
        </pc:spChg>
        <pc:spChg chg="add del mod">
          <ac:chgData name="fenty nadia" userId="68dc62dd51539dac" providerId="LiveId" clId="{1DD7237C-03B9-411F-A9A7-DDF05CE7BC56}" dt="2022-05-31T06:03:56.920" v="3" actId="478"/>
          <ac:spMkLst>
            <pc:docMk/>
            <pc:sldMk cId="2884239034" sldId="260"/>
            <ac:spMk id="7" creationId="{886DCC73-E247-4E98-BA65-FBCA8C5DE451}"/>
          </ac:spMkLst>
        </pc:spChg>
        <pc:spChg chg="add mod">
          <ac:chgData name="fenty nadia" userId="68dc62dd51539dac" providerId="LiveId" clId="{1DD7237C-03B9-411F-A9A7-DDF05CE7BC56}" dt="2022-05-31T07:29:04.960" v="66" actId="1076"/>
          <ac:spMkLst>
            <pc:docMk/>
            <pc:sldMk cId="2884239034" sldId="260"/>
            <ac:spMk id="12" creationId="{3E2016C1-4415-4F05-A7BE-99712CE07ABE}"/>
          </ac:spMkLst>
        </pc:spChg>
        <pc:picChg chg="add del mod">
          <ac:chgData name="fenty nadia" userId="68dc62dd51539dac" providerId="LiveId" clId="{1DD7237C-03B9-411F-A9A7-DDF05CE7BC56}" dt="2022-05-31T06:03:41.046" v="1" actId="478"/>
          <ac:picMkLst>
            <pc:docMk/>
            <pc:sldMk cId="2884239034" sldId="260"/>
            <ac:picMk id="5" creationId="{3B52B9ED-F3F9-4FC8-83CF-5658E02871BB}"/>
          </ac:picMkLst>
        </pc:picChg>
        <pc:picChg chg="add del mod">
          <ac:chgData name="fenty nadia" userId="68dc62dd51539dac" providerId="LiveId" clId="{1DD7237C-03B9-411F-A9A7-DDF05CE7BC56}" dt="2022-05-31T06:04:11.891" v="5" actId="478"/>
          <ac:picMkLst>
            <pc:docMk/>
            <pc:sldMk cId="2884239034" sldId="260"/>
            <ac:picMk id="9" creationId="{DEB144B2-458B-43E2-896E-66E4800F2444}"/>
          </ac:picMkLst>
        </pc:picChg>
        <pc:picChg chg="add mod">
          <ac:chgData name="fenty nadia" userId="68dc62dd51539dac" providerId="LiveId" clId="{1DD7237C-03B9-411F-A9A7-DDF05CE7BC56}" dt="2022-05-31T07:28:03.526" v="8" actId="1076"/>
          <ac:picMkLst>
            <pc:docMk/>
            <pc:sldMk cId="2884239034" sldId="260"/>
            <ac:picMk id="11" creationId="{B0A328EA-6BC8-4DDD-AB15-7D31B1EE1CD0}"/>
          </ac:picMkLst>
        </pc:picChg>
      </pc:sldChg>
      <pc:sldChg chg="addSp delSp modSp new mod modAnim">
        <pc:chgData name="fenty nadia" userId="68dc62dd51539dac" providerId="LiveId" clId="{1DD7237C-03B9-411F-A9A7-DDF05CE7BC56}" dt="2022-06-01T03:40:32.865" v="505" actId="12100"/>
        <pc:sldMkLst>
          <pc:docMk/>
          <pc:sldMk cId="2362449875" sldId="261"/>
        </pc:sldMkLst>
        <pc:spChg chg="mod">
          <ac:chgData name="fenty nadia" userId="68dc62dd51539dac" providerId="LiveId" clId="{1DD7237C-03B9-411F-A9A7-DDF05CE7BC56}" dt="2022-06-01T03:39:02.953" v="491" actId="122"/>
          <ac:spMkLst>
            <pc:docMk/>
            <pc:sldMk cId="2362449875" sldId="261"/>
            <ac:spMk id="2" creationId="{0E3DEDCA-68F1-4046-A36A-EF1BFCA0E89B}"/>
          </ac:spMkLst>
        </pc:spChg>
        <pc:spChg chg="del">
          <ac:chgData name="fenty nadia" userId="68dc62dd51539dac" providerId="LiveId" clId="{1DD7237C-03B9-411F-A9A7-DDF05CE7BC56}" dt="2022-05-31T08:56:23.988" v="197" actId="1032"/>
          <ac:spMkLst>
            <pc:docMk/>
            <pc:sldMk cId="2362449875" sldId="261"/>
            <ac:spMk id="3" creationId="{2022FDE3-1101-40CA-8CC7-A030D91F72B3}"/>
          </ac:spMkLst>
        </pc:spChg>
        <pc:graphicFrameChg chg="add mod modGraphic">
          <ac:chgData name="fenty nadia" userId="68dc62dd51539dac" providerId="LiveId" clId="{1DD7237C-03B9-411F-A9A7-DDF05CE7BC56}" dt="2022-06-01T03:40:32.865" v="505" actId="12100"/>
          <ac:graphicFrameMkLst>
            <pc:docMk/>
            <pc:sldMk cId="2362449875" sldId="261"/>
            <ac:graphicFrameMk id="4" creationId="{D4198D4E-E09F-47F2-9737-D4C3B69FF6FC}"/>
          </ac:graphicFrameMkLst>
        </pc:graphicFrameChg>
        <pc:picChg chg="add mod ord">
          <ac:chgData name="fenty nadia" userId="68dc62dd51539dac" providerId="LiveId" clId="{1DD7237C-03B9-411F-A9A7-DDF05CE7BC56}" dt="2022-06-01T03:40:24.302" v="504" actId="14100"/>
          <ac:picMkLst>
            <pc:docMk/>
            <pc:sldMk cId="2362449875" sldId="261"/>
            <ac:picMk id="5" creationId="{7F9BE9A8-6D1E-4B41-BF3E-646608C63488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14.783" v="827"/>
        <pc:sldMkLst>
          <pc:docMk/>
          <pc:sldMk cId="2162083088" sldId="262"/>
        </pc:sldMkLst>
        <pc:spChg chg="del">
          <ac:chgData name="fenty nadia" userId="68dc62dd51539dac" providerId="LiveId" clId="{1DD7237C-03B9-411F-A9A7-DDF05CE7BC56}" dt="2022-05-31T09:02:25.867" v="246" actId="478"/>
          <ac:spMkLst>
            <pc:docMk/>
            <pc:sldMk cId="2162083088" sldId="262"/>
            <ac:spMk id="2" creationId="{D4D3648C-9C3A-46AE-85D9-A250ACEFEEBC}"/>
          </ac:spMkLst>
        </pc:spChg>
        <pc:spChg chg="del">
          <ac:chgData name="fenty nadia" userId="68dc62dd51539dac" providerId="LiveId" clId="{1DD7237C-03B9-411F-A9A7-DDF05CE7BC56}" dt="2022-05-31T09:01:09.235" v="224" actId="1032"/>
          <ac:spMkLst>
            <pc:docMk/>
            <pc:sldMk cId="2162083088" sldId="262"/>
            <ac:spMk id="3" creationId="{816E83B9-C208-46FA-AB9B-C602A750937A}"/>
          </ac:spMkLst>
        </pc:spChg>
        <pc:graphicFrameChg chg="add mod modGraphic">
          <ac:chgData name="fenty nadia" userId="68dc62dd51539dac" providerId="LiveId" clId="{1DD7237C-03B9-411F-A9A7-DDF05CE7BC56}" dt="2022-06-01T03:44:36.833" v="567"/>
          <ac:graphicFrameMkLst>
            <pc:docMk/>
            <pc:sldMk cId="2162083088" sldId="262"/>
            <ac:graphicFrameMk id="6" creationId="{AD9B8BF8-9B7B-47F3-9F34-8E16FAEC9E40}"/>
          </ac:graphicFrameMkLst>
        </pc:graphicFrameChg>
        <pc:picChg chg="add mod ord">
          <ac:chgData name="fenty nadia" userId="68dc62dd51539dac" providerId="LiveId" clId="{1DD7237C-03B9-411F-A9A7-DDF05CE7BC56}" dt="2022-06-01T03:50:11.317" v="804" actId="14100"/>
          <ac:picMkLst>
            <pc:docMk/>
            <pc:sldMk cId="2162083088" sldId="262"/>
            <ac:picMk id="3" creationId="{A2746880-79A4-4BC6-927E-6CF8ACF97102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43.025" v="832"/>
        <pc:sldMkLst>
          <pc:docMk/>
          <pc:sldMk cId="1382497540" sldId="263"/>
        </pc:sldMkLst>
        <pc:spChg chg="mod">
          <ac:chgData name="fenty nadia" userId="68dc62dd51539dac" providerId="LiveId" clId="{1DD7237C-03B9-411F-A9A7-DDF05CE7BC56}" dt="2022-06-01T03:52:30.619" v="806" actId="2711"/>
          <ac:spMkLst>
            <pc:docMk/>
            <pc:sldMk cId="1382497540" sldId="263"/>
            <ac:spMk id="2" creationId="{8B4169C3-842C-4EE2-8EEB-B8E7F998B692}"/>
          </ac:spMkLst>
        </pc:spChg>
        <pc:spChg chg="del">
          <ac:chgData name="fenty nadia" userId="68dc62dd51539dac" providerId="LiveId" clId="{1DD7237C-03B9-411F-A9A7-DDF05CE7BC56}" dt="2022-05-31T09:05:04.679" v="296" actId="1032"/>
          <ac:spMkLst>
            <pc:docMk/>
            <pc:sldMk cId="1382497540" sldId="263"/>
            <ac:spMk id="3" creationId="{C8EE8311-4F28-4FED-B318-DE98B0F7C364}"/>
          </ac:spMkLst>
        </pc:spChg>
        <pc:graphicFrameChg chg="add mod modGraphic">
          <ac:chgData name="fenty nadia" userId="68dc62dd51539dac" providerId="LiveId" clId="{1DD7237C-03B9-411F-A9A7-DDF05CE7BC56}" dt="2022-06-01T03:54:51.777" v="819" actId="12100"/>
          <ac:graphicFrameMkLst>
            <pc:docMk/>
            <pc:sldMk cId="1382497540" sldId="263"/>
            <ac:graphicFrameMk id="4" creationId="{2EFDACCB-A8EA-4F56-8C66-4D9C99E54156}"/>
          </ac:graphicFrameMkLst>
        </pc:graphicFrameChg>
        <pc:picChg chg="add mod">
          <ac:chgData name="fenty nadia" userId="68dc62dd51539dac" providerId="LiveId" clId="{1DD7237C-03B9-411F-A9A7-DDF05CE7BC56}" dt="2022-06-01T03:55:21.087" v="821" actId="1076"/>
          <ac:picMkLst>
            <pc:docMk/>
            <pc:sldMk cId="1382497540" sldId="263"/>
            <ac:picMk id="5" creationId="{16E7E972-0817-41B1-9FA2-2E9169C20810}"/>
          </ac:picMkLst>
        </pc:picChg>
      </pc:sldChg>
      <pc:sldChg chg="addSp delSp modSp new mod ord modAnim">
        <pc:chgData name="fenty nadia" userId="68dc62dd51539dac" providerId="LiveId" clId="{1DD7237C-03B9-411F-A9A7-DDF05CE7BC56}" dt="2022-06-01T03:38:22.579" v="482"/>
        <pc:sldMkLst>
          <pc:docMk/>
          <pc:sldMk cId="793665991" sldId="264"/>
        </pc:sldMkLst>
        <pc:spChg chg="del mod">
          <ac:chgData name="fenty nadia" userId="68dc62dd51539dac" providerId="LiveId" clId="{1DD7237C-03B9-411F-A9A7-DDF05CE7BC56}" dt="2022-05-31T10:43:21.451" v="372" actId="478"/>
          <ac:spMkLst>
            <pc:docMk/>
            <pc:sldMk cId="793665991" sldId="264"/>
            <ac:spMk id="2" creationId="{F71FAA99-1A66-4C39-AA28-BCA6394B5978}"/>
          </ac:spMkLst>
        </pc:spChg>
        <pc:spChg chg="add del mod">
          <ac:chgData name="fenty nadia" userId="68dc62dd51539dac" providerId="LiveId" clId="{1DD7237C-03B9-411F-A9A7-DDF05CE7BC56}" dt="2022-05-31T10:44:20.953" v="376" actId="931"/>
          <ac:spMkLst>
            <pc:docMk/>
            <pc:sldMk cId="793665991" sldId="264"/>
            <ac:spMk id="3" creationId="{E7FD4ACD-079F-4293-A260-4FD256165791}"/>
          </ac:spMkLst>
        </pc:spChg>
        <pc:spChg chg="add del mod">
          <ac:chgData name="fenty nadia" userId="68dc62dd51539dac" providerId="LiveId" clId="{1DD7237C-03B9-411F-A9A7-DDF05CE7BC56}" dt="2022-05-31T10:46:52.072" v="413"/>
          <ac:spMkLst>
            <pc:docMk/>
            <pc:sldMk cId="793665991" sldId="264"/>
            <ac:spMk id="9" creationId="{FC51FDF8-CD7D-4F5F-AC4B-50DE53660136}"/>
          </ac:spMkLst>
        </pc:spChg>
        <pc:spChg chg="add del mod">
          <ac:chgData name="fenty nadia" userId="68dc62dd51539dac" providerId="LiveId" clId="{1DD7237C-03B9-411F-A9A7-DDF05CE7BC56}" dt="2022-05-31T10:47:38.816" v="418" actId="931"/>
          <ac:spMkLst>
            <pc:docMk/>
            <pc:sldMk cId="793665991" sldId="264"/>
            <ac:spMk id="11" creationId="{A807CBD5-C0C6-4444-9DE6-AFEB0057F212}"/>
          </ac:spMkLst>
        </pc:spChg>
        <pc:spChg chg="add mod">
          <ac:chgData name="fenty nadia" userId="68dc62dd51539dac" providerId="LiveId" clId="{1DD7237C-03B9-411F-A9A7-DDF05CE7BC56}" dt="2022-05-31T10:50:58.121" v="461" actId="14100"/>
          <ac:spMkLst>
            <pc:docMk/>
            <pc:sldMk cId="793665991" sldId="264"/>
            <ac:spMk id="18" creationId="{E8C3243B-A9F2-44BC-A256-98F41B4B8AB6}"/>
          </ac:spMkLst>
        </pc:spChg>
        <pc:picChg chg="add del mod">
          <ac:chgData name="fenty nadia" userId="68dc62dd51539dac" providerId="LiveId" clId="{1DD7237C-03B9-411F-A9A7-DDF05CE7BC56}" dt="2022-05-31T10:44:06.094" v="375" actId="931"/>
          <ac:picMkLst>
            <pc:docMk/>
            <pc:sldMk cId="793665991" sldId="264"/>
            <ac:picMk id="5" creationId="{65DE4E00-4F52-4866-9C3C-6CB5C2AE86AC}"/>
          </ac:picMkLst>
        </pc:picChg>
        <pc:picChg chg="add del mod">
          <ac:chgData name="fenty nadia" userId="68dc62dd51539dac" providerId="LiveId" clId="{1DD7237C-03B9-411F-A9A7-DDF05CE7BC56}" dt="2022-05-31T10:46:45.573" v="410" actId="478"/>
          <ac:picMkLst>
            <pc:docMk/>
            <pc:sldMk cId="793665991" sldId="264"/>
            <ac:picMk id="7" creationId="{347AFD08-75CC-44D4-80E1-DE696E2B3C44}"/>
          </ac:picMkLst>
        </pc:picChg>
        <pc:picChg chg="add del mod">
          <ac:chgData name="fenty nadia" userId="68dc62dd51539dac" providerId="LiveId" clId="{1DD7237C-03B9-411F-A9A7-DDF05CE7BC56}" dt="2022-05-31T10:47:13.713" v="415" actId="931"/>
          <ac:picMkLst>
            <pc:docMk/>
            <pc:sldMk cId="793665991" sldId="264"/>
            <ac:picMk id="13" creationId="{0940536A-58D3-44E6-A33E-7F56A93892C3}"/>
          </ac:picMkLst>
        </pc:picChg>
        <pc:picChg chg="add del mod">
          <ac:chgData name="fenty nadia" userId="68dc62dd51539dac" providerId="LiveId" clId="{1DD7237C-03B9-411F-A9A7-DDF05CE7BC56}" dt="2022-05-31T10:47:31.012" v="417" actId="931"/>
          <ac:picMkLst>
            <pc:docMk/>
            <pc:sldMk cId="793665991" sldId="264"/>
            <ac:picMk id="15" creationId="{8BBB8087-8E38-4401-ACD7-21729E2310DB}"/>
          </ac:picMkLst>
        </pc:picChg>
        <pc:picChg chg="add mod">
          <ac:chgData name="fenty nadia" userId="68dc62dd51539dac" providerId="LiveId" clId="{1DD7237C-03B9-411F-A9A7-DDF05CE7BC56}" dt="2022-05-31T10:48:52.963" v="435" actId="1440"/>
          <ac:picMkLst>
            <pc:docMk/>
            <pc:sldMk cId="793665991" sldId="264"/>
            <ac:picMk id="17" creationId="{0C9D3295-A58C-45B3-BE25-1DD987409D46}"/>
          </ac:picMkLst>
        </pc:picChg>
      </pc:sldChg>
      <pc:sldChg chg="addSp delSp modSp new mod modAnim">
        <pc:chgData name="fenty nadia" userId="68dc62dd51539dac" providerId="LiveId" clId="{1DD7237C-03B9-411F-A9A7-DDF05CE7BC56}" dt="2022-06-01T03:55:54.957" v="823"/>
        <pc:sldMkLst>
          <pc:docMk/>
          <pc:sldMk cId="895925485" sldId="265"/>
        </pc:sldMkLst>
        <pc:spChg chg="mod">
          <ac:chgData name="fenty nadia" userId="68dc62dd51539dac" providerId="LiveId" clId="{1DD7237C-03B9-411F-A9A7-DDF05CE7BC56}" dt="2022-06-01T03:42:28.784" v="549" actId="20577"/>
          <ac:spMkLst>
            <pc:docMk/>
            <pc:sldMk cId="895925485" sldId="265"/>
            <ac:spMk id="2" creationId="{94E4774D-6F13-4181-9D09-0591E28C88A1}"/>
          </ac:spMkLst>
        </pc:spChg>
        <pc:spChg chg="del">
          <ac:chgData name="fenty nadia" userId="68dc62dd51539dac" providerId="LiveId" clId="{1DD7237C-03B9-411F-A9A7-DDF05CE7BC56}" dt="2022-05-31T10:39:23.134" v="363" actId="931"/>
          <ac:spMkLst>
            <pc:docMk/>
            <pc:sldMk cId="895925485" sldId="265"/>
            <ac:spMk id="3" creationId="{35FE47CC-9985-451E-B9BB-6BF58BF04B29}"/>
          </ac:spMkLst>
        </pc:spChg>
        <pc:picChg chg="add mod">
          <ac:chgData name="fenty nadia" userId="68dc62dd51539dac" providerId="LiveId" clId="{1DD7237C-03B9-411F-A9A7-DDF05CE7BC56}" dt="2022-06-01T03:41:59.698" v="543" actId="1076"/>
          <ac:picMkLst>
            <pc:docMk/>
            <pc:sldMk cId="895925485" sldId="265"/>
            <ac:picMk id="5" creationId="{38875537-4C46-400A-8977-7F0C0D59C47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75C2D-2041-4741-9454-A9AC838A4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3E9F13-F61F-47B0-BA30-810793B51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CE091-0B99-422A-9C37-BCED1F0E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75F0B2-0012-438F-B6BD-16DE4AE9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1CFC6-B514-42CA-8B31-4E8B6423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849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867E4-3AF7-46B6-A809-902F0DC10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5BDDA-9499-447D-A434-78D1C2BC1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159AB-4E70-476C-A26D-7D84D5CB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BFA1C-EB89-46CC-BBAA-C921D636A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372E1-F686-4A60-BFDE-E6446AA7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417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058305-BCB0-4761-A5DF-73E9D23389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C1037-B50E-412C-BB77-225BA4186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92EE3-96ED-4CAA-835A-977935EF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AB423-34DB-4BAD-9FBC-9CF3CB41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E2D39-D2FD-4DB7-BB87-4FA85D74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3120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D3A2D-BC84-490E-A150-5D9B5661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8A9C3-07EF-44A9-964B-EBEDC5099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1C380-EF2D-4129-BCE9-99914E377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5996BE-5A07-47D5-88AA-BF7BC09F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EEA2-E560-4368-8622-D5EC47CE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45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DA4A7-1420-462D-9D9C-DA74B904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39784-359B-4D02-BB11-48E66F7AB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1E9AB2-2A4C-45AF-B650-3B0543F95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38C12-DAE7-4EA8-9C6D-C514C5B2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97895-3CE5-4FAD-BF04-B8FC75C7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39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2A13-40AC-41A4-9224-E88D26D70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429F4-F208-4077-8DBF-383372FEE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15CDD-B560-4432-A67B-804C70222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52C2B-853D-4AB7-B7B0-3AE54B146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270CC1-6EFD-47CB-8615-243231E2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2EA55-AEE5-410F-80DA-BEFA4F27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428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08A57-F23B-4826-9146-FA3CD45C6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A6B82-C71F-407C-A608-FF3C78E2E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3F276E-DC24-44D2-AAC3-6C6E79AB39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3F7CFF-CC4A-4450-B473-9495D2C6D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9CA39C-9DCA-418D-A9F6-7618372CB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6859-5E84-4226-85C7-8333AA94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B5D088-C60D-45EC-B449-0D98ADDBC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1A2B0E-B620-4425-BC49-911B4731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97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20740-624B-4778-8962-B37DE6599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CFFD4-A726-469C-AFEA-E660A28B7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8B45F7-18D0-4A3C-BFD9-9732BBA2E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AD3A55-609E-4396-B9F3-92789B737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7921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9AB28B-7A26-47ED-9FBA-21D3F912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633DA-BA74-49ED-A19E-644F38E8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FCC62-3D4E-4100-A33D-388D9F254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543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44610-E5CA-49AD-9C68-4280E7893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9CB2E-AD72-4D67-8A93-1D260DB74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06A06A-DACF-49DB-991D-68545CBC4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49CB6C-1440-43D2-88A1-C6F25CED6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764EF-210A-44CE-89E2-9A1B24B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8471AA-33D5-4158-88C8-9B54A9608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543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B5EC3-4EAC-458D-87D6-E464A7EF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88878E-88E1-4292-9592-FBCA329F2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B7FC78-C5EF-4F69-8CE1-42CBB5A17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95ADB7-BF86-4EF4-B5A0-3B788B29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9FF5D-8AA7-47BA-AE56-363A4CDE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CEBB01-06BA-4901-9F6B-702ED06E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81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1E934-1ACA-43A2-AB35-248285F4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2163A8-A11D-4BBF-88D7-D6B6CEA89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30E0C-FBD3-422C-93D0-8DEAE881E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5F46C-4A57-417D-8929-E6DC14C2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12AAC-C18B-4FB7-835F-D7BB1CE3F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1458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2EA70-21C4-4319-B4A4-A0FEC8150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4FFB13-7399-4BBD-99CB-D6D6D206C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Judul 2">
            <a:extLst>
              <a:ext uri="{FF2B5EF4-FFF2-40B4-BE49-F238E27FC236}">
                <a16:creationId xmlns:a16="http://schemas.microsoft.com/office/drawing/2014/main" id="{EB1C265F-4E0F-49B9-8FE0-4EBDFE13F706}"/>
              </a:ext>
            </a:extLst>
          </p:cNvPr>
          <p:cNvSpPr txBox="1">
            <a:spLocks/>
          </p:cNvSpPr>
          <p:nvPr/>
        </p:nvSpPr>
        <p:spPr>
          <a:xfrm>
            <a:off x="7167436" y="457200"/>
            <a:ext cx="3932237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/>
              <a:t>KOMBI</a:t>
            </a:r>
            <a:endParaRPr lang="id-ID" sz="4000" dirty="0"/>
          </a:p>
        </p:txBody>
      </p:sp>
      <p:sp>
        <p:nvSpPr>
          <p:cNvPr id="6" name="Tampungan Teks 4">
            <a:extLst>
              <a:ext uri="{FF2B5EF4-FFF2-40B4-BE49-F238E27FC236}">
                <a16:creationId xmlns:a16="http://schemas.microsoft.com/office/drawing/2014/main" id="{25764128-2222-47AF-A5E3-D1B1DCAB2A8E}"/>
              </a:ext>
            </a:extLst>
          </p:cNvPr>
          <p:cNvSpPr txBox="1">
            <a:spLocks/>
          </p:cNvSpPr>
          <p:nvPr/>
        </p:nvSpPr>
        <p:spPr>
          <a:xfrm>
            <a:off x="7167434" y="2057400"/>
            <a:ext cx="4184777" cy="25511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6000" dirty="0"/>
              <a:t>KOMPETEN BERBAHASA INDONESIA</a:t>
            </a:r>
            <a:endParaRPr lang="id-ID" sz="6000" dirty="0"/>
          </a:p>
        </p:txBody>
      </p:sp>
      <p:sp>
        <p:nvSpPr>
          <p:cNvPr id="7" name="Judul 2">
            <a:extLst>
              <a:ext uri="{FF2B5EF4-FFF2-40B4-BE49-F238E27FC236}">
                <a16:creationId xmlns:a16="http://schemas.microsoft.com/office/drawing/2014/main" id="{B8C28EE4-FFC7-4F26-B94C-1910440C4D1F}"/>
              </a:ext>
            </a:extLst>
          </p:cNvPr>
          <p:cNvSpPr txBox="1">
            <a:spLocks/>
          </p:cNvSpPr>
          <p:nvPr/>
        </p:nvSpPr>
        <p:spPr>
          <a:xfrm>
            <a:off x="7167434" y="3902106"/>
            <a:ext cx="4184777" cy="12207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SMA/MA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KELAS </a:t>
            </a:r>
            <a:r>
              <a:rPr lang="en-GB" sz="2800" b="1" spc="-20" dirty="0" smtClean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</a:t>
            </a:r>
            <a:endParaRPr lang="id-ID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5861" y="756917"/>
            <a:ext cx="3745090" cy="534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577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008AD43-9330-4DDC-B5FC-4D1AC99005A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885" y="753269"/>
            <a:ext cx="9607988" cy="56975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8534C07A-B983-4F4C-93FD-99626BB179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BAB </a:t>
            </a:r>
            <a:r>
              <a:rPr lang="en-GB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</a:t>
            </a:r>
            <a:endParaRPr lang="id-ID" dirty="0">
              <a:solidFill>
                <a:schemeClr val="bg1">
                  <a:lumMod val="9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96A77636-604D-4AB3-8A28-A17137080C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Berbudi Luhur melalui Cerita Pendek</a:t>
            </a:r>
            <a:endParaRPr lang="id-ID" sz="6600" dirty="0">
              <a:solidFill>
                <a:schemeClr val="bg1">
                  <a:lumMod val="9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448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426475" y="600501"/>
            <a:ext cx="9041357" cy="5754773"/>
            <a:chOff x="1276350" y="200891"/>
            <a:chExt cx="9734550" cy="6604760"/>
          </a:xfrm>
        </p:grpSpPr>
        <p:sp>
          <p:nvSpPr>
            <p:cNvPr id="9" name="Google Shape;84;p1"/>
            <p:cNvSpPr/>
            <p:nvPr/>
          </p:nvSpPr>
          <p:spPr>
            <a:xfrm>
              <a:off x="1276350" y="200891"/>
              <a:ext cx="9734550" cy="6456218"/>
            </a:xfrm>
            <a:prstGeom prst="roundRect">
              <a:avLst>
                <a:gd name="adj" fmla="val 1646"/>
              </a:avLst>
            </a:prstGeom>
            <a:solidFill>
              <a:srgbClr val="855A38"/>
            </a:solidFill>
            <a:ln>
              <a:noFill/>
            </a:ln>
            <a:effectLst>
              <a:outerShdw blurRad="304800" dist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85;p1"/>
            <p:cNvSpPr/>
            <p:nvPr/>
          </p:nvSpPr>
          <p:spPr>
            <a:xfrm rot="16200000">
              <a:off x="846917" y="1248205"/>
              <a:ext cx="5811986" cy="4361585"/>
            </a:xfrm>
            <a:prstGeom prst="round2SameRect">
              <a:avLst>
                <a:gd name="adj1" fmla="val 5053"/>
                <a:gd name="adj2" fmla="val 0"/>
              </a:avLst>
            </a:prstGeom>
            <a:solidFill>
              <a:srgbClr val="D8D8D8">
                <a:alpha val="75686"/>
              </a:srgbClr>
            </a:solidFill>
            <a:ln>
              <a:noFill/>
            </a:ln>
            <a:effectLst>
              <a:outerShdw blurRad="101600" dist="76200" dir="10800000" algn="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" name="Google Shape;86;p1"/>
            <p:cNvGrpSpPr/>
            <p:nvPr/>
          </p:nvGrpSpPr>
          <p:grpSpPr>
            <a:xfrm>
              <a:off x="1734025" y="3016178"/>
              <a:ext cx="1490450" cy="923100"/>
              <a:chOff x="280628" y="1551900"/>
              <a:chExt cx="1490450" cy="923100"/>
            </a:xfrm>
          </p:grpSpPr>
          <p:sp>
            <p:nvSpPr>
              <p:cNvPr id="12" name="Google Shape;87;p1"/>
              <p:cNvSpPr/>
              <p:nvPr/>
            </p:nvSpPr>
            <p:spPr>
              <a:xfrm>
                <a:off x="280628" y="1551900"/>
                <a:ext cx="1490450" cy="829382"/>
              </a:xfrm>
              <a:prstGeom prst="rect">
                <a:avLst/>
              </a:prstGeom>
              <a:solidFill>
                <a:srgbClr val="EF392E"/>
              </a:solidFill>
              <a:ln>
                <a:noFill/>
              </a:ln>
              <a:effectLst>
                <a:outerShdw dist="76200" dir="2700000" sx="99000" sy="99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 b="0" i="0" u="none" strike="noStrike" cap="none">
                  <a:solidFill>
                    <a:schemeClr val="lt1"/>
                  </a:solidFill>
                  <a:latin typeface="Oswald"/>
                  <a:ea typeface="Oswald"/>
                  <a:cs typeface="Oswald"/>
                  <a:sym typeface="Oswald"/>
                </a:endParaRPr>
              </a:p>
            </p:txBody>
          </p:sp>
          <p:grpSp>
            <p:nvGrpSpPr>
              <p:cNvPr id="13" name="Google Shape;88;p1"/>
              <p:cNvGrpSpPr/>
              <p:nvPr/>
            </p:nvGrpSpPr>
            <p:grpSpPr>
              <a:xfrm>
                <a:off x="652823" y="1591864"/>
                <a:ext cx="676788" cy="883136"/>
                <a:chOff x="-1517696" y="4598875"/>
                <a:chExt cx="676788" cy="883136"/>
              </a:xfrm>
            </p:grpSpPr>
            <p:sp>
              <p:nvSpPr>
                <p:cNvPr id="14" name="Google Shape;89;p1"/>
                <p:cNvSpPr txBox="1"/>
                <p:nvPr/>
              </p:nvSpPr>
              <p:spPr>
                <a:xfrm>
                  <a:off x="-1495254" y="4598875"/>
                  <a:ext cx="631904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800" b="0" i="0" u="none" strike="noStrike" cap="none">
                      <a:solidFill>
                        <a:schemeClr val="lt1"/>
                      </a:solidFill>
                      <a:latin typeface="Oswald"/>
                      <a:ea typeface="Oswald"/>
                      <a:cs typeface="Oswald"/>
                      <a:sym typeface="Oswald"/>
                    </a:rPr>
                    <a:t>STEP</a:t>
                  </a:r>
                  <a:endParaRPr/>
                </a:p>
              </p:txBody>
            </p:sp>
            <p:sp>
              <p:nvSpPr>
                <p:cNvPr id="15" name="Google Shape;90;p1"/>
                <p:cNvSpPr txBox="1"/>
                <p:nvPr/>
              </p:nvSpPr>
              <p:spPr>
                <a:xfrm>
                  <a:off x="-1517696" y="4835680"/>
                  <a:ext cx="676788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600" b="1">
                      <a:solidFill>
                        <a:schemeClr val="lt1"/>
                      </a:solidFill>
                      <a:latin typeface="Oswald"/>
                      <a:ea typeface="Oswald"/>
                      <a:cs typeface="Oswald"/>
                      <a:sym typeface="Oswald"/>
                    </a:rPr>
                    <a:t>02</a:t>
                  </a:r>
                  <a:endParaRPr/>
                </a:p>
              </p:txBody>
            </p:sp>
          </p:grpSp>
        </p:grpSp>
        <p:grpSp>
          <p:nvGrpSpPr>
            <p:cNvPr id="16" name="Google Shape;91;p1"/>
            <p:cNvGrpSpPr/>
            <p:nvPr/>
          </p:nvGrpSpPr>
          <p:grpSpPr>
            <a:xfrm>
              <a:off x="1734025" y="4422661"/>
              <a:ext cx="1490450" cy="923100"/>
              <a:chOff x="280628" y="1551900"/>
              <a:chExt cx="1490450" cy="923100"/>
            </a:xfrm>
          </p:grpSpPr>
          <p:sp>
            <p:nvSpPr>
              <p:cNvPr id="17" name="Google Shape;92;p1"/>
              <p:cNvSpPr/>
              <p:nvPr/>
            </p:nvSpPr>
            <p:spPr>
              <a:xfrm>
                <a:off x="280628" y="1551900"/>
                <a:ext cx="1490450" cy="829382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>
                <a:outerShdw dist="76200" dir="2700000" sx="99000" sy="99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lt1"/>
                  </a:solidFill>
                  <a:latin typeface="Oswald"/>
                  <a:ea typeface="Oswald"/>
                  <a:cs typeface="Oswald"/>
                  <a:sym typeface="Oswald"/>
                </a:endParaRPr>
              </a:p>
            </p:txBody>
          </p:sp>
          <p:grpSp>
            <p:nvGrpSpPr>
              <p:cNvPr id="18" name="Google Shape;93;p1"/>
              <p:cNvGrpSpPr/>
              <p:nvPr/>
            </p:nvGrpSpPr>
            <p:grpSpPr>
              <a:xfrm>
                <a:off x="652823" y="1591864"/>
                <a:ext cx="675185" cy="883136"/>
                <a:chOff x="-1517696" y="4598875"/>
                <a:chExt cx="675185" cy="883136"/>
              </a:xfrm>
            </p:grpSpPr>
            <p:sp>
              <p:nvSpPr>
                <p:cNvPr id="19" name="Google Shape;94;p1"/>
                <p:cNvSpPr txBox="1"/>
                <p:nvPr/>
              </p:nvSpPr>
              <p:spPr>
                <a:xfrm>
                  <a:off x="-1495254" y="4598875"/>
                  <a:ext cx="631904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800">
                      <a:solidFill>
                        <a:schemeClr val="lt1"/>
                      </a:solidFill>
                      <a:latin typeface="Oswald"/>
                      <a:ea typeface="Oswald"/>
                      <a:cs typeface="Oswald"/>
                      <a:sym typeface="Oswald"/>
                    </a:rPr>
                    <a:t>STEP</a:t>
                  </a:r>
                  <a:endParaRPr/>
                </a:p>
              </p:txBody>
            </p:sp>
            <p:sp>
              <p:nvSpPr>
                <p:cNvPr id="20" name="Google Shape;95;p1"/>
                <p:cNvSpPr txBox="1"/>
                <p:nvPr/>
              </p:nvSpPr>
              <p:spPr>
                <a:xfrm>
                  <a:off x="-1517696" y="4835680"/>
                  <a:ext cx="675185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600" b="1">
                      <a:solidFill>
                        <a:schemeClr val="lt1"/>
                      </a:solidFill>
                      <a:latin typeface="Oswald"/>
                      <a:ea typeface="Oswald"/>
                      <a:cs typeface="Oswald"/>
                      <a:sym typeface="Oswald"/>
                    </a:rPr>
                    <a:t>03</a:t>
                  </a:r>
                  <a:endParaRPr/>
                </a:p>
              </p:txBody>
            </p:sp>
          </p:grpSp>
        </p:grpSp>
        <p:grpSp>
          <p:nvGrpSpPr>
            <p:cNvPr id="21" name="Google Shape;96;p1"/>
            <p:cNvGrpSpPr/>
            <p:nvPr/>
          </p:nvGrpSpPr>
          <p:grpSpPr>
            <a:xfrm>
              <a:off x="1734025" y="1590645"/>
              <a:ext cx="1490450" cy="923100"/>
              <a:chOff x="280628" y="1551900"/>
              <a:chExt cx="1490450" cy="923100"/>
            </a:xfrm>
          </p:grpSpPr>
          <p:sp>
            <p:nvSpPr>
              <p:cNvPr id="22" name="Google Shape;97;p1"/>
              <p:cNvSpPr/>
              <p:nvPr/>
            </p:nvSpPr>
            <p:spPr>
              <a:xfrm>
                <a:off x="280628" y="1551900"/>
                <a:ext cx="1490450" cy="829382"/>
              </a:xfrm>
              <a:prstGeom prst="rect">
                <a:avLst/>
              </a:prstGeom>
              <a:solidFill>
                <a:srgbClr val="F37401"/>
              </a:solidFill>
              <a:ln>
                <a:noFill/>
              </a:ln>
              <a:effectLst>
                <a:outerShdw dist="76200" dir="2700000" sx="99000" sy="99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lt1"/>
                  </a:solidFill>
                  <a:latin typeface="Oswald"/>
                  <a:ea typeface="Oswald"/>
                  <a:cs typeface="Oswald"/>
                  <a:sym typeface="Oswald"/>
                </a:endParaRPr>
              </a:p>
            </p:txBody>
          </p:sp>
          <p:grpSp>
            <p:nvGrpSpPr>
              <p:cNvPr id="23" name="Google Shape;98;p1"/>
              <p:cNvGrpSpPr/>
              <p:nvPr/>
            </p:nvGrpSpPr>
            <p:grpSpPr>
              <a:xfrm>
                <a:off x="652823" y="1591864"/>
                <a:ext cx="676788" cy="883136"/>
                <a:chOff x="-1517696" y="4598875"/>
                <a:chExt cx="676788" cy="883136"/>
              </a:xfrm>
            </p:grpSpPr>
            <p:sp>
              <p:nvSpPr>
                <p:cNvPr id="24" name="Google Shape;99;p1"/>
                <p:cNvSpPr txBox="1"/>
                <p:nvPr/>
              </p:nvSpPr>
              <p:spPr>
                <a:xfrm>
                  <a:off x="-1495254" y="4598875"/>
                  <a:ext cx="631904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800">
                      <a:solidFill>
                        <a:schemeClr val="lt1"/>
                      </a:solidFill>
                      <a:latin typeface="Oswald"/>
                      <a:ea typeface="Oswald"/>
                      <a:cs typeface="Oswald"/>
                      <a:sym typeface="Oswald"/>
                    </a:rPr>
                    <a:t>STEP</a:t>
                  </a:r>
                  <a:endParaRPr/>
                </a:p>
              </p:txBody>
            </p:sp>
            <p:sp>
              <p:nvSpPr>
                <p:cNvPr id="25" name="Google Shape;100;p1"/>
                <p:cNvSpPr txBox="1"/>
                <p:nvPr/>
              </p:nvSpPr>
              <p:spPr>
                <a:xfrm>
                  <a:off x="-1517696" y="4835680"/>
                  <a:ext cx="676788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600" b="1">
                      <a:solidFill>
                        <a:schemeClr val="lt1"/>
                      </a:solidFill>
                      <a:latin typeface="Oswald"/>
                      <a:ea typeface="Oswald"/>
                      <a:cs typeface="Oswald"/>
                      <a:sym typeface="Oswald"/>
                    </a:rPr>
                    <a:t>01</a:t>
                  </a:r>
                  <a:endParaRPr/>
                </a:p>
              </p:txBody>
            </p:sp>
          </p:grpSp>
        </p:grpSp>
        <p:grpSp>
          <p:nvGrpSpPr>
            <p:cNvPr id="26" name="Google Shape;101;p1"/>
            <p:cNvGrpSpPr/>
            <p:nvPr/>
          </p:nvGrpSpPr>
          <p:grpSpPr>
            <a:xfrm>
              <a:off x="1734414" y="495298"/>
              <a:ext cx="4361585" cy="5853549"/>
              <a:chOff x="1734414" y="495298"/>
              <a:chExt cx="4361585" cy="5853549"/>
            </a:xfrm>
          </p:grpSpPr>
          <p:sp>
            <p:nvSpPr>
              <p:cNvPr id="27" name="Google Shape;102;p1"/>
              <p:cNvSpPr/>
              <p:nvPr/>
            </p:nvSpPr>
            <p:spPr>
              <a:xfrm rot="-5400000">
                <a:off x="995360" y="1234352"/>
                <a:ext cx="5839694" cy="4361585"/>
              </a:xfrm>
              <a:prstGeom prst="round2SameRect">
                <a:avLst>
                  <a:gd name="adj1" fmla="val 4054"/>
                  <a:gd name="adj2" fmla="val 0"/>
                </a:avLst>
              </a:prstGeom>
              <a:solidFill>
                <a:srgbClr val="F1F1F1"/>
              </a:solidFill>
              <a:ln>
                <a:noFill/>
              </a:ln>
              <a:effectLst>
                <a:outerShdw blurRad="203200" dist="50800" dir="10800000" algn="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28" name="Google Shape;103;p1"/>
              <p:cNvCxnSpPr/>
              <p:nvPr/>
            </p:nvCxnSpPr>
            <p:spPr>
              <a:xfrm>
                <a:off x="1734414" y="1440870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9" name="Google Shape;104;p1"/>
              <p:cNvCxnSpPr/>
              <p:nvPr/>
            </p:nvCxnSpPr>
            <p:spPr>
              <a:xfrm>
                <a:off x="5597236" y="509152"/>
                <a:ext cx="0" cy="5839695"/>
              </a:xfrm>
              <a:prstGeom prst="straightConnector1">
                <a:avLst/>
              </a:prstGeom>
              <a:noFill/>
              <a:ln w="9525" cap="flat" cmpd="sng">
                <a:solidFill>
                  <a:srgbClr val="FF5050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0" name="Google Shape;105;p1"/>
              <p:cNvCxnSpPr/>
              <p:nvPr/>
            </p:nvCxnSpPr>
            <p:spPr>
              <a:xfrm>
                <a:off x="1734414" y="1801088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1" name="Google Shape;106;p1"/>
              <p:cNvCxnSpPr/>
              <p:nvPr/>
            </p:nvCxnSpPr>
            <p:spPr>
              <a:xfrm>
                <a:off x="1734414" y="2161306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2" name="Google Shape;107;p1"/>
              <p:cNvCxnSpPr/>
              <p:nvPr/>
            </p:nvCxnSpPr>
            <p:spPr>
              <a:xfrm>
                <a:off x="1734414" y="2521524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3" name="Google Shape;108;p1"/>
              <p:cNvCxnSpPr/>
              <p:nvPr/>
            </p:nvCxnSpPr>
            <p:spPr>
              <a:xfrm>
                <a:off x="1734414" y="2881742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4" name="Google Shape;109;p1"/>
              <p:cNvCxnSpPr/>
              <p:nvPr/>
            </p:nvCxnSpPr>
            <p:spPr>
              <a:xfrm>
                <a:off x="1734414" y="3241960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0;p1"/>
              <p:cNvCxnSpPr/>
              <p:nvPr/>
            </p:nvCxnSpPr>
            <p:spPr>
              <a:xfrm>
                <a:off x="1734414" y="3602178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6" name="Google Shape;111;p1"/>
              <p:cNvCxnSpPr/>
              <p:nvPr/>
            </p:nvCxnSpPr>
            <p:spPr>
              <a:xfrm>
                <a:off x="1734414" y="3962396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7" name="Google Shape;112;p1"/>
              <p:cNvCxnSpPr/>
              <p:nvPr/>
            </p:nvCxnSpPr>
            <p:spPr>
              <a:xfrm>
                <a:off x="1734414" y="4322614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8" name="Google Shape;113;p1"/>
              <p:cNvCxnSpPr/>
              <p:nvPr/>
            </p:nvCxnSpPr>
            <p:spPr>
              <a:xfrm>
                <a:off x="1734414" y="4682832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9" name="Google Shape;114;p1"/>
              <p:cNvCxnSpPr/>
              <p:nvPr/>
            </p:nvCxnSpPr>
            <p:spPr>
              <a:xfrm>
                <a:off x="1734414" y="5043050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0" name="Google Shape;115;p1"/>
              <p:cNvCxnSpPr/>
              <p:nvPr/>
            </p:nvCxnSpPr>
            <p:spPr>
              <a:xfrm>
                <a:off x="1734414" y="5403268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1" name="Google Shape;116;p1"/>
              <p:cNvCxnSpPr/>
              <p:nvPr/>
            </p:nvCxnSpPr>
            <p:spPr>
              <a:xfrm>
                <a:off x="1734414" y="5763486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sp>
          <p:nvSpPr>
            <p:cNvPr id="42" name="Google Shape;117;p1"/>
            <p:cNvSpPr/>
            <p:nvPr/>
          </p:nvSpPr>
          <p:spPr>
            <a:xfrm rot="5400000" flipH="1">
              <a:off x="5628099" y="1241276"/>
              <a:ext cx="5811986" cy="4361585"/>
            </a:xfrm>
            <a:prstGeom prst="round2SameRect">
              <a:avLst>
                <a:gd name="adj1" fmla="val 5053"/>
                <a:gd name="adj2" fmla="val 0"/>
              </a:avLst>
            </a:prstGeom>
            <a:solidFill>
              <a:srgbClr val="D8D8D8">
                <a:alpha val="75686"/>
              </a:srgbClr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3" name="Google Shape;118;p1"/>
            <p:cNvGrpSpPr/>
            <p:nvPr/>
          </p:nvGrpSpPr>
          <p:grpSpPr>
            <a:xfrm>
              <a:off x="9032819" y="2942736"/>
              <a:ext cx="1490450" cy="923100"/>
              <a:chOff x="280628" y="1551900"/>
              <a:chExt cx="1490450" cy="923100"/>
            </a:xfrm>
          </p:grpSpPr>
          <p:sp>
            <p:nvSpPr>
              <p:cNvPr id="44" name="Google Shape;119;p1"/>
              <p:cNvSpPr/>
              <p:nvPr/>
            </p:nvSpPr>
            <p:spPr>
              <a:xfrm>
                <a:off x="280628" y="1551900"/>
                <a:ext cx="1490450" cy="829382"/>
              </a:xfrm>
              <a:prstGeom prst="rect">
                <a:avLst/>
              </a:prstGeom>
              <a:solidFill>
                <a:srgbClr val="669900"/>
              </a:solidFill>
              <a:ln>
                <a:noFill/>
              </a:ln>
              <a:effectLst>
                <a:outerShdw dist="76200" dir="2700000" sx="99000" sy="99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lt1"/>
                  </a:solidFill>
                  <a:latin typeface="Oswald"/>
                  <a:ea typeface="Oswald"/>
                  <a:cs typeface="Oswald"/>
                  <a:sym typeface="Oswald"/>
                </a:endParaRPr>
              </a:p>
            </p:txBody>
          </p:sp>
          <p:grpSp>
            <p:nvGrpSpPr>
              <p:cNvPr id="45" name="Google Shape;120;p1"/>
              <p:cNvGrpSpPr/>
              <p:nvPr/>
            </p:nvGrpSpPr>
            <p:grpSpPr>
              <a:xfrm>
                <a:off x="652823" y="1591864"/>
                <a:ext cx="675185" cy="883136"/>
                <a:chOff x="-1517696" y="4598875"/>
                <a:chExt cx="675185" cy="883136"/>
              </a:xfrm>
            </p:grpSpPr>
            <p:sp>
              <p:nvSpPr>
                <p:cNvPr id="46" name="Google Shape;121;p1"/>
                <p:cNvSpPr txBox="1"/>
                <p:nvPr/>
              </p:nvSpPr>
              <p:spPr>
                <a:xfrm>
                  <a:off x="-1495254" y="4598875"/>
                  <a:ext cx="631904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800">
                      <a:solidFill>
                        <a:schemeClr val="lt1"/>
                      </a:solidFill>
                      <a:latin typeface="Oswald"/>
                      <a:ea typeface="Oswald"/>
                      <a:cs typeface="Oswald"/>
                      <a:sym typeface="Oswald"/>
                    </a:rPr>
                    <a:t>STEP</a:t>
                  </a:r>
                  <a:endParaRPr/>
                </a:p>
              </p:txBody>
            </p:sp>
            <p:sp>
              <p:nvSpPr>
                <p:cNvPr id="47" name="Google Shape;122;p1"/>
                <p:cNvSpPr txBox="1"/>
                <p:nvPr/>
              </p:nvSpPr>
              <p:spPr>
                <a:xfrm>
                  <a:off x="-1517696" y="4835680"/>
                  <a:ext cx="675185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600" b="1">
                      <a:solidFill>
                        <a:schemeClr val="lt1"/>
                      </a:solidFill>
                      <a:latin typeface="Oswald"/>
                      <a:ea typeface="Oswald"/>
                      <a:cs typeface="Oswald"/>
                      <a:sym typeface="Oswald"/>
                    </a:rPr>
                    <a:t>05</a:t>
                  </a:r>
                  <a:endParaRPr/>
                </a:p>
              </p:txBody>
            </p:sp>
          </p:grpSp>
        </p:grpSp>
        <p:grpSp>
          <p:nvGrpSpPr>
            <p:cNvPr id="48" name="Google Shape;123;p1"/>
            <p:cNvGrpSpPr/>
            <p:nvPr/>
          </p:nvGrpSpPr>
          <p:grpSpPr>
            <a:xfrm>
              <a:off x="9032819" y="4349219"/>
              <a:ext cx="1490450" cy="923100"/>
              <a:chOff x="280628" y="1551900"/>
              <a:chExt cx="1490450" cy="923100"/>
            </a:xfrm>
          </p:grpSpPr>
          <p:sp>
            <p:nvSpPr>
              <p:cNvPr id="49" name="Google Shape;124;p1"/>
              <p:cNvSpPr/>
              <p:nvPr/>
            </p:nvSpPr>
            <p:spPr>
              <a:xfrm>
                <a:off x="280628" y="1551900"/>
                <a:ext cx="1490450" cy="829382"/>
              </a:xfrm>
              <a:prstGeom prst="rect">
                <a:avLst/>
              </a:prstGeom>
              <a:solidFill>
                <a:srgbClr val="0033CC"/>
              </a:solidFill>
              <a:ln>
                <a:noFill/>
              </a:ln>
              <a:effectLst>
                <a:outerShdw dist="76200" dir="2700000" sx="99000" sy="99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lt1"/>
                  </a:solidFill>
                  <a:latin typeface="Oswald"/>
                  <a:ea typeface="Oswald"/>
                  <a:cs typeface="Oswald"/>
                  <a:sym typeface="Oswald"/>
                </a:endParaRPr>
              </a:p>
            </p:txBody>
          </p:sp>
          <p:grpSp>
            <p:nvGrpSpPr>
              <p:cNvPr id="50" name="Google Shape;125;p1"/>
              <p:cNvGrpSpPr/>
              <p:nvPr/>
            </p:nvGrpSpPr>
            <p:grpSpPr>
              <a:xfrm>
                <a:off x="652823" y="1591864"/>
                <a:ext cx="678391" cy="883136"/>
                <a:chOff x="-1517696" y="4598875"/>
                <a:chExt cx="678391" cy="883136"/>
              </a:xfrm>
            </p:grpSpPr>
            <p:sp>
              <p:nvSpPr>
                <p:cNvPr id="51" name="Google Shape;126;p1"/>
                <p:cNvSpPr txBox="1"/>
                <p:nvPr/>
              </p:nvSpPr>
              <p:spPr>
                <a:xfrm>
                  <a:off x="-1495254" y="4598875"/>
                  <a:ext cx="631904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800">
                      <a:solidFill>
                        <a:schemeClr val="lt1"/>
                      </a:solidFill>
                      <a:latin typeface="Oswald"/>
                      <a:ea typeface="Oswald"/>
                      <a:cs typeface="Oswald"/>
                      <a:sym typeface="Oswald"/>
                    </a:rPr>
                    <a:t>STEP</a:t>
                  </a:r>
                  <a:endParaRPr/>
                </a:p>
              </p:txBody>
            </p:sp>
            <p:sp>
              <p:nvSpPr>
                <p:cNvPr id="52" name="Google Shape;127;p1"/>
                <p:cNvSpPr txBox="1"/>
                <p:nvPr/>
              </p:nvSpPr>
              <p:spPr>
                <a:xfrm>
                  <a:off x="-1517696" y="4835680"/>
                  <a:ext cx="678391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600" b="1">
                      <a:solidFill>
                        <a:schemeClr val="lt1"/>
                      </a:solidFill>
                      <a:latin typeface="Oswald"/>
                      <a:ea typeface="Oswald"/>
                      <a:cs typeface="Oswald"/>
                      <a:sym typeface="Oswald"/>
                    </a:rPr>
                    <a:t>06</a:t>
                  </a:r>
                  <a:endParaRPr/>
                </a:p>
              </p:txBody>
            </p:sp>
          </p:grpSp>
        </p:grpSp>
        <p:grpSp>
          <p:nvGrpSpPr>
            <p:cNvPr id="53" name="Google Shape;128;p1"/>
            <p:cNvGrpSpPr/>
            <p:nvPr/>
          </p:nvGrpSpPr>
          <p:grpSpPr>
            <a:xfrm>
              <a:off x="9032819" y="1517203"/>
              <a:ext cx="1490450" cy="923100"/>
              <a:chOff x="280628" y="1551900"/>
              <a:chExt cx="1490450" cy="923100"/>
            </a:xfrm>
          </p:grpSpPr>
          <p:sp>
            <p:nvSpPr>
              <p:cNvPr id="54" name="Google Shape;129;p1"/>
              <p:cNvSpPr/>
              <p:nvPr/>
            </p:nvSpPr>
            <p:spPr>
              <a:xfrm>
                <a:off x="280628" y="1551900"/>
                <a:ext cx="1490450" cy="829382"/>
              </a:xfrm>
              <a:prstGeom prst="rect">
                <a:avLst/>
              </a:prstGeom>
              <a:solidFill>
                <a:srgbClr val="CC00CC"/>
              </a:solidFill>
              <a:ln>
                <a:noFill/>
              </a:ln>
              <a:effectLst>
                <a:outerShdw dist="76200" dir="2700000" sx="99000" sy="99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chemeClr val="lt1"/>
                  </a:solidFill>
                  <a:latin typeface="Oswald"/>
                  <a:ea typeface="Oswald"/>
                  <a:cs typeface="Oswald"/>
                  <a:sym typeface="Oswald"/>
                </a:endParaRPr>
              </a:p>
            </p:txBody>
          </p:sp>
          <p:grpSp>
            <p:nvGrpSpPr>
              <p:cNvPr id="55" name="Google Shape;130;p1"/>
              <p:cNvGrpSpPr/>
              <p:nvPr/>
            </p:nvGrpSpPr>
            <p:grpSpPr>
              <a:xfrm>
                <a:off x="652823" y="1591864"/>
                <a:ext cx="678391" cy="883136"/>
                <a:chOff x="-1517696" y="4598875"/>
                <a:chExt cx="678391" cy="883136"/>
              </a:xfrm>
            </p:grpSpPr>
            <p:sp>
              <p:nvSpPr>
                <p:cNvPr id="56" name="Google Shape;131;p1"/>
                <p:cNvSpPr txBox="1"/>
                <p:nvPr/>
              </p:nvSpPr>
              <p:spPr>
                <a:xfrm>
                  <a:off x="-1495254" y="4598875"/>
                  <a:ext cx="631904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800">
                      <a:solidFill>
                        <a:schemeClr val="lt1"/>
                      </a:solidFill>
                      <a:latin typeface="Oswald"/>
                      <a:ea typeface="Oswald"/>
                      <a:cs typeface="Oswald"/>
                      <a:sym typeface="Oswald"/>
                    </a:rPr>
                    <a:t>STEP</a:t>
                  </a:r>
                  <a:endParaRPr/>
                </a:p>
              </p:txBody>
            </p:sp>
            <p:sp>
              <p:nvSpPr>
                <p:cNvPr id="57" name="Google Shape;132;p1"/>
                <p:cNvSpPr txBox="1"/>
                <p:nvPr/>
              </p:nvSpPr>
              <p:spPr>
                <a:xfrm>
                  <a:off x="-1517696" y="4835680"/>
                  <a:ext cx="678391" cy="6463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600" b="1">
                      <a:solidFill>
                        <a:schemeClr val="lt1"/>
                      </a:solidFill>
                      <a:latin typeface="Oswald"/>
                      <a:ea typeface="Oswald"/>
                      <a:cs typeface="Oswald"/>
                      <a:sym typeface="Oswald"/>
                    </a:rPr>
                    <a:t>04</a:t>
                  </a:r>
                  <a:endParaRPr/>
                </a:p>
              </p:txBody>
            </p:sp>
          </p:grpSp>
        </p:grpSp>
        <p:grpSp>
          <p:nvGrpSpPr>
            <p:cNvPr id="58" name="Google Shape;133;p1"/>
            <p:cNvGrpSpPr/>
            <p:nvPr/>
          </p:nvGrpSpPr>
          <p:grpSpPr>
            <a:xfrm>
              <a:off x="6191002" y="488368"/>
              <a:ext cx="4361586" cy="5853550"/>
              <a:chOff x="6191002" y="488368"/>
              <a:chExt cx="4361586" cy="5853550"/>
            </a:xfrm>
          </p:grpSpPr>
          <p:sp>
            <p:nvSpPr>
              <p:cNvPr id="59" name="Google Shape;134;p1"/>
              <p:cNvSpPr/>
              <p:nvPr/>
            </p:nvSpPr>
            <p:spPr>
              <a:xfrm rot="5400000" flipH="1">
                <a:off x="5451948" y="1227423"/>
                <a:ext cx="5839694" cy="4361585"/>
              </a:xfrm>
              <a:prstGeom prst="round2SameRect">
                <a:avLst>
                  <a:gd name="adj1" fmla="val 4054"/>
                  <a:gd name="adj2" fmla="val 0"/>
                </a:avLst>
              </a:prstGeom>
              <a:solidFill>
                <a:srgbClr val="F1F1F1"/>
              </a:solidFill>
              <a:ln>
                <a:noFill/>
              </a:ln>
              <a:effectLst>
                <a:outerShdw blurRad="88900" dist="63500" algn="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60" name="Google Shape;135;p1"/>
              <p:cNvCxnSpPr/>
              <p:nvPr/>
            </p:nvCxnSpPr>
            <p:spPr>
              <a:xfrm rot="10800000">
                <a:off x="6689766" y="1433941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61" name="Google Shape;136;p1"/>
              <p:cNvCxnSpPr/>
              <p:nvPr/>
            </p:nvCxnSpPr>
            <p:spPr>
              <a:xfrm>
                <a:off x="6689766" y="502223"/>
                <a:ext cx="0" cy="5839695"/>
              </a:xfrm>
              <a:prstGeom prst="straightConnector1">
                <a:avLst/>
              </a:prstGeom>
              <a:noFill/>
              <a:ln w="9525" cap="flat" cmpd="sng">
                <a:solidFill>
                  <a:srgbClr val="FF5050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62" name="Google Shape;137;p1"/>
              <p:cNvCxnSpPr/>
              <p:nvPr/>
            </p:nvCxnSpPr>
            <p:spPr>
              <a:xfrm rot="10800000">
                <a:off x="6689766" y="1794159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63" name="Google Shape;138;p1"/>
              <p:cNvCxnSpPr/>
              <p:nvPr/>
            </p:nvCxnSpPr>
            <p:spPr>
              <a:xfrm rot="10800000">
                <a:off x="6689766" y="2154377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64" name="Google Shape;139;p1"/>
              <p:cNvCxnSpPr/>
              <p:nvPr/>
            </p:nvCxnSpPr>
            <p:spPr>
              <a:xfrm rot="10800000">
                <a:off x="6689766" y="2514595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65" name="Google Shape;140;p1"/>
              <p:cNvCxnSpPr/>
              <p:nvPr/>
            </p:nvCxnSpPr>
            <p:spPr>
              <a:xfrm rot="10800000">
                <a:off x="6689766" y="2874813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66" name="Google Shape;141;p1"/>
              <p:cNvCxnSpPr/>
              <p:nvPr/>
            </p:nvCxnSpPr>
            <p:spPr>
              <a:xfrm rot="10800000">
                <a:off x="6689766" y="3235031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67" name="Google Shape;142;p1"/>
              <p:cNvCxnSpPr/>
              <p:nvPr/>
            </p:nvCxnSpPr>
            <p:spPr>
              <a:xfrm rot="10800000">
                <a:off x="6689766" y="3595249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68" name="Google Shape;143;p1"/>
              <p:cNvCxnSpPr/>
              <p:nvPr/>
            </p:nvCxnSpPr>
            <p:spPr>
              <a:xfrm rot="10800000">
                <a:off x="6689766" y="3955467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69" name="Google Shape;144;p1"/>
              <p:cNvCxnSpPr/>
              <p:nvPr/>
            </p:nvCxnSpPr>
            <p:spPr>
              <a:xfrm rot="10800000">
                <a:off x="6689766" y="4315685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70" name="Google Shape;145;p1"/>
              <p:cNvCxnSpPr/>
              <p:nvPr/>
            </p:nvCxnSpPr>
            <p:spPr>
              <a:xfrm rot="10800000">
                <a:off x="6689766" y="4675903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71" name="Google Shape;146;p1"/>
              <p:cNvCxnSpPr/>
              <p:nvPr/>
            </p:nvCxnSpPr>
            <p:spPr>
              <a:xfrm rot="10800000">
                <a:off x="6689766" y="5036121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72" name="Google Shape;147;p1"/>
              <p:cNvCxnSpPr/>
              <p:nvPr/>
            </p:nvCxnSpPr>
            <p:spPr>
              <a:xfrm rot="10800000">
                <a:off x="6689766" y="5396339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73" name="Google Shape;148;p1"/>
              <p:cNvCxnSpPr/>
              <p:nvPr/>
            </p:nvCxnSpPr>
            <p:spPr>
              <a:xfrm rot="10800000">
                <a:off x="6689766" y="5756557"/>
                <a:ext cx="3862822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EE0D6">
                    <a:alpha val="49803"/>
                  </a:srgbClr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grpSp>
          <p:nvGrpSpPr>
            <p:cNvPr id="74" name="Google Shape;149;p1"/>
            <p:cNvGrpSpPr/>
            <p:nvPr/>
          </p:nvGrpSpPr>
          <p:grpSpPr>
            <a:xfrm>
              <a:off x="5597236" y="488368"/>
              <a:ext cx="1122676" cy="5839694"/>
              <a:chOff x="5597236" y="488368"/>
              <a:chExt cx="1122676" cy="5839694"/>
            </a:xfrm>
          </p:grpSpPr>
          <p:sp>
            <p:nvSpPr>
              <p:cNvPr id="75" name="Google Shape;150;p1"/>
              <p:cNvSpPr/>
              <p:nvPr/>
            </p:nvSpPr>
            <p:spPr>
              <a:xfrm>
                <a:off x="5597236" y="488368"/>
                <a:ext cx="1122676" cy="5839694"/>
              </a:xfrm>
              <a:prstGeom prst="rect">
                <a:avLst/>
              </a:prstGeom>
              <a:gradFill>
                <a:gsLst>
                  <a:gs pos="0">
                    <a:srgbClr val="FFFFFF">
                      <a:alpha val="0"/>
                    </a:srgbClr>
                  </a:gs>
                  <a:gs pos="49600">
                    <a:srgbClr val="7F7F7F">
                      <a:alpha val="72941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76" name="Google Shape;151;p1"/>
              <p:cNvGrpSpPr/>
              <p:nvPr/>
            </p:nvGrpSpPr>
            <p:grpSpPr>
              <a:xfrm>
                <a:off x="5847936" y="991929"/>
                <a:ext cx="568696" cy="201168"/>
                <a:chOff x="5868383" y="858579"/>
                <a:chExt cx="568696" cy="201168"/>
              </a:xfrm>
            </p:grpSpPr>
            <p:sp>
              <p:nvSpPr>
                <p:cNvPr id="122" name="Google Shape;152;p1"/>
                <p:cNvSpPr/>
                <p:nvPr/>
              </p:nvSpPr>
              <p:spPr>
                <a:xfrm>
                  <a:off x="6237851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" name="Google Shape;153;p1"/>
                <p:cNvSpPr/>
                <p:nvPr/>
              </p:nvSpPr>
              <p:spPr>
                <a:xfrm>
                  <a:off x="5868383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4" name="Google Shape;154;p1"/>
                <p:cNvSpPr/>
                <p:nvPr/>
              </p:nvSpPr>
              <p:spPr>
                <a:xfrm>
                  <a:off x="5918911" y="903272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5" name="Google Shape;155;p1"/>
                <p:cNvSpPr/>
                <p:nvPr/>
              </p:nvSpPr>
              <p:spPr>
                <a:xfrm>
                  <a:off x="5926176" y="974941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77" name="Google Shape;156;p1"/>
              <p:cNvGrpSpPr/>
              <p:nvPr/>
            </p:nvGrpSpPr>
            <p:grpSpPr>
              <a:xfrm>
                <a:off x="5847936" y="1507207"/>
                <a:ext cx="568696" cy="201168"/>
                <a:chOff x="5868383" y="858579"/>
                <a:chExt cx="568696" cy="201168"/>
              </a:xfrm>
            </p:grpSpPr>
            <p:sp>
              <p:nvSpPr>
                <p:cNvPr id="118" name="Google Shape;157;p1"/>
                <p:cNvSpPr/>
                <p:nvPr/>
              </p:nvSpPr>
              <p:spPr>
                <a:xfrm>
                  <a:off x="6237851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" name="Google Shape;158;p1"/>
                <p:cNvSpPr/>
                <p:nvPr/>
              </p:nvSpPr>
              <p:spPr>
                <a:xfrm>
                  <a:off x="5868383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" name="Google Shape;159;p1"/>
                <p:cNvSpPr/>
                <p:nvPr/>
              </p:nvSpPr>
              <p:spPr>
                <a:xfrm>
                  <a:off x="5918911" y="903272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" name="Google Shape;160;p1"/>
                <p:cNvSpPr/>
                <p:nvPr/>
              </p:nvSpPr>
              <p:spPr>
                <a:xfrm>
                  <a:off x="5926176" y="974941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78" name="Google Shape;161;p1"/>
              <p:cNvGrpSpPr/>
              <p:nvPr/>
            </p:nvGrpSpPr>
            <p:grpSpPr>
              <a:xfrm>
                <a:off x="5847936" y="2537763"/>
                <a:ext cx="568696" cy="201168"/>
                <a:chOff x="5868383" y="858579"/>
                <a:chExt cx="568696" cy="201168"/>
              </a:xfrm>
            </p:grpSpPr>
            <p:sp>
              <p:nvSpPr>
                <p:cNvPr id="114" name="Google Shape;162;p1"/>
                <p:cNvSpPr/>
                <p:nvPr/>
              </p:nvSpPr>
              <p:spPr>
                <a:xfrm>
                  <a:off x="6237851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5" name="Google Shape;163;p1"/>
                <p:cNvSpPr/>
                <p:nvPr/>
              </p:nvSpPr>
              <p:spPr>
                <a:xfrm>
                  <a:off x="5868383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6" name="Google Shape;164;p1"/>
                <p:cNvSpPr/>
                <p:nvPr/>
              </p:nvSpPr>
              <p:spPr>
                <a:xfrm>
                  <a:off x="5918911" y="903272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7" name="Google Shape;165;p1"/>
                <p:cNvSpPr/>
                <p:nvPr/>
              </p:nvSpPr>
              <p:spPr>
                <a:xfrm>
                  <a:off x="5926176" y="974941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79" name="Google Shape;166;p1"/>
              <p:cNvGrpSpPr/>
              <p:nvPr/>
            </p:nvGrpSpPr>
            <p:grpSpPr>
              <a:xfrm>
                <a:off x="5847936" y="3568319"/>
                <a:ext cx="568696" cy="201168"/>
                <a:chOff x="5868383" y="858579"/>
                <a:chExt cx="568696" cy="201168"/>
              </a:xfrm>
            </p:grpSpPr>
            <p:sp>
              <p:nvSpPr>
                <p:cNvPr id="110" name="Google Shape;167;p1"/>
                <p:cNvSpPr/>
                <p:nvPr/>
              </p:nvSpPr>
              <p:spPr>
                <a:xfrm>
                  <a:off x="6237851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1" name="Google Shape;168;p1"/>
                <p:cNvSpPr/>
                <p:nvPr/>
              </p:nvSpPr>
              <p:spPr>
                <a:xfrm>
                  <a:off x="5868383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2" name="Google Shape;169;p1"/>
                <p:cNvSpPr/>
                <p:nvPr/>
              </p:nvSpPr>
              <p:spPr>
                <a:xfrm>
                  <a:off x="5918911" y="903272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3" name="Google Shape;170;p1"/>
                <p:cNvSpPr/>
                <p:nvPr/>
              </p:nvSpPr>
              <p:spPr>
                <a:xfrm>
                  <a:off x="5926176" y="974941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0" name="Google Shape;171;p1"/>
              <p:cNvGrpSpPr/>
              <p:nvPr/>
            </p:nvGrpSpPr>
            <p:grpSpPr>
              <a:xfrm>
                <a:off x="5847936" y="4083597"/>
                <a:ext cx="568696" cy="201168"/>
                <a:chOff x="5868383" y="858579"/>
                <a:chExt cx="568696" cy="201168"/>
              </a:xfrm>
            </p:grpSpPr>
            <p:sp>
              <p:nvSpPr>
                <p:cNvPr id="106" name="Google Shape;172;p1"/>
                <p:cNvSpPr/>
                <p:nvPr/>
              </p:nvSpPr>
              <p:spPr>
                <a:xfrm>
                  <a:off x="6237851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7" name="Google Shape;173;p1"/>
                <p:cNvSpPr/>
                <p:nvPr/>
              </p:nvSpPr>
              <p:spPr>
                <a:xfrm>
                  <a:off x="5868383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8" name="Google Shape;174;p1"/>
                <p:cNvSpPr/>
                <p:nvPr/>
              </p:nvSpPr>
              <p:spPr>
                <a:xfrm>
                  <a:off x="5918911" y="903272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9" name="Google Shape;175;p1"/>
                <p:cNvSpPr/>
                <p:nvPr/>
              </p:nvSpPr>
              <p:spPr>
                <a:xfrm>
                  <a:off x="5926176" y="974941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1" name="Google Shape;176;p1"/>
              <p:cNvGrpSpPr/>
              <p:nvPr/>
            </p:nvGrpSpPr>
            <p:grpSpPr>
              <a:xfrm>
                <a:off x="5847936" y="5114153"/>
                <a:ext cx="568696" cy="201168"/>
                <a:chOff x="5868383" y="858579"/>
                <a:chExt cx="568696" cy="201168"/>
              </a:xfrm>
            </p:grpSpPr>
            <p:sp>
              <p:nvSpPr>
                <p:cNvPr id="102" name="Google Shape;177;p1"/>
                <p:cNvSpPr/>
                <p:nvPr/>
              </p:nvSpPr>
              <p:spPr>
                <a:xfrm>
                  <a:off x="6237851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3" name="Google Shape;178;p1"/>
                <p:cNvSpPr/>
                <p:nvPr/>
              </p:nvSpPr>
              <p:spPr>
                <a:xfrm>
                  <a:off x="5868383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4" name="Google Shape;179;p1"/>
                <p:cNvSpPr/>
                <p:nvPr/>
              </p:nvSpPr>
              <p:spPr>
                <a:xfrm>
                  <a:off x="5918911" y="903272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5" name="Google Shape;180;p1"/>
                <p:cNvSpPr/>
                <p:nvPr/>
              </p:nvSpPr>
              <p:spPr>
                <a:xfrm>
                  <a:off x="5926176" y="974941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2" name="Google Shape;181;p1"/>
              <p:cNvGrpSpPr/>
              <p:nvPr/>
            </p:nvGrpSpPr>
            <p:grpSpPr>
              <a:xfrm>
                <a:off x="5847936" y="5629431"/>
                <a:ext cx="568696" cy="201168"/>
                <a:chOff x="5868383" y="858579"/>
                <a:chExt cx="568696" cy="201168"/>
              </a:xfrm>
            </p:grpSpPr>
            <p:sp>
              <p:nvSpPr>
                <p:cNvPr id="98" name="Google Shape;182;p1"/>
                <p:cNvSpPr/>
                <p:nvPr/>
              </p:nvSpPr>
              <p:spPr>
                <a:xfrm>
                  <a:off x="6237851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9" name="Google Shape;183;p1"/>
                <p:cNvSpPr/>
                <p:nvPr/>
              </p:nvSpPr>
              <p:spPr>
                <a:xfrm>
                  <a:off x="5868383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0" name="Google Shape;184;p1"/>
                <p:cNvSpPr/>
                <p:nvPr/>
              </p:nvSpPr>
              <p:spPr>
                <a:xfrm>
                  <a:off x="5918911" y="903272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1" name="Google Shape;185;p1"/>
                <p:cNvSpPr/>
                <p:nvPr/>
              </p:nvSpPr>
              <p:spPr>
                <a:xfrm>
                  <a:off x="5926176" y="974941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3" name="Google Shape;186;p1"/>
              <p:cNvGrpSpPr/>
              <p:nvPr/>
            </p:nvGrpSpPr>
            <p:grpSpPr>
              <a:xfrm>
                <a:off x="5847936" y="2022485"/>
                <a:ext cx="568696" cy="201168"/>
                <a:chOff x="5868383" y="858579"/>
                <a:chExt cx="568696" cy="201168"/>
              </a:xfrm>
            </p:grpSpPr>
            <p:sp>
              <p:nvSpPr>
                <p:cNvPr id="94" name="Google Shape;187;p1"/>
                <p:cNvSpPr/>
                <p:nvPr/>
              </p:nvSpPr>
              <p:spPr>
                <a:xfrm>
                  <a:off x="6237851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5" name="Google Shape;188;p1"/>
                <p:cNvSpPr/>
                <p:nvPr/>
              </p:nvSpPr>
              <p:spPr>
                <a:xfrm>
                  <a:off x="5868383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6" name="Google Shape;189;p1"/>
                <p:cNvSpPr/>
                <p:nvPr/>
              </p:nvSpPr>
              <p:spPr>
                <a:xfrm>
                  <a:off x="5918911" y="903272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7" name="Google Shape;190;p1"/>
                <p:cNvSpPr/>
                <p:nvPr/>
              </p:nvSpPr>
              <p:spPr>
                <a:xfrm>
                  <a:off x="5926176" y="974941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4" name="Google Shape;191;p1"/>
              <p:cNvGrpSpPr/>
              <p:nvPr/>
            </p:nvGrpSpPr>
            <p:grpSpPr>
              <a:xfrm>
                <a:off x="5847936" y="3053041"/>
                <a:ext cx="568696" cy="201168"/>
                <a:chOff x="5868383" y="858579"/>
                <a:chExt cx="568696" cy="201168"/>
              </a:xfrm>
            </p:grpSpPr>
            <p:sp>
              <p:nvSpPr>
                <p:cNvPr id="90" name="Google Shape;192;p1"/>
                <p:cNvSpPr/>
                <p:nvPr/>
              </p:nvSpPr>
              <p:spPr>
                <a:xfrm>
                  <a:off x="6237851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1" name="Google Shape;193;p1"/>
                <p:cNvSpPr/>
                <p:nvPr/>
              </p:nvSpPr>
              <p:spPr>
                <a:xfrm>
                  <a:off x="5868383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2" name="Google Shape;194;p1"/>
                <p:cNvSpPr/>
                <p:nvPr/>
              </p:nvSpPr>
              <p:spPr>
                <a:xfrm>
                  <a:off x="5918911" y="903272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3" name="Google Shape;195;p1"/>
                <p:cNvSpPr/>
                <p:nvPr/>
              </p:nvSpPr>
              <p:spPr>
                <a:xfrm>
                  <a:off x="5926176" y="974941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5" name="Google Shape;196;p1"/>
              <p:cNvGrpSpPr/>
              <p:nvPr/>
            </p:nvGrpSpPr>
            <p:grpSpPr>
              <a:xfrm>
                <a:off x="5847936" y="4598875"/>
                <a:ext cx="568696" cy="201168"/>
                <a:chOff x="5868383" y="858579"/>
                <a:chExt cx="568696" cy="201168"/>
              </a:xfrm>
            </p:grpSpPr>
            <p:sp>
              <p:nvSpPr>
                <p:cNvPr id="86" name="Google Shape;197;p1"/>
                <p:cNvSpPr/>
                <p:nvPr/>
              </p:nvSpPr>
              <p:spPr>
                <a:xfrm>
                  <a:off x="6237851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7" name="Google Shape;198;p1"/>
                <p:cNvSpPr/>
                <p:nvPr/>
              </p:nvSpPr>
              <p:spPr>
                <a:xfrm>
                  <a:off x="5868383" y="858579"/>
                  <a:ext cx="199228" cy="201168"/>
                </a:xfrm>
                <a:prstGeom prst="ellipse">
                  <a:avLst/>
                </a:prstGeom>
                <a:solidFill>
                  <a:srgbClr val="654F5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8" name="Google Shape;199;p1"/>
                <p:cNvSpPr/>
                <p:nvPr/>
              </p:nvSpPr>
              <p:spPr>
                <a:xfrm>
                  <a:off x="5918911" y="903272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9" name="Google Shape;200;p1"/>
                <p:cNvSpPr/>
                <p:nvPr/>
              </p:nvSpPr>
              <p:spPr>
                <a:xfrm>
                  <a:off x="5926176" y="974941"/>
                  <a:ext cx="441889" cy="52004"/>
                </a:xfrm>
                <a:prstGeom prst="flowChartTerminator">
                  <a:avLst/>
                </a:prstGeom>
                <a:gradFill>
                  <a:gsLst>
                    <a:gs pos="0">
                      <a:srgbClr val="595959"/>
                    </a:gs>
                    <a:gs pos="24000">
                      <a:srgbClr val="3F3F3F"/>
                    </a:gs>
                    <a:gs pos="47000">
                      <a:schemeClr val="lt1"/>
                    </a:gs>
                    <a:gs pos="79668">
                      <a:schemeClr val="lt1"/>
                    </a:gs>
                    <a:gs pos="93000">
                      <a:srgbClr val="3F3F3F"/>
                    </a:gs>
                    <a:gs pos="100000">
                      <a:srgbClr val="3F3F3F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pic>
          <p:nvPicPr>
            <p:cNvPr id="128" name="Google Shape;207;p1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622649">
              <a:off x="4731067" y="5311737"/>
              <a:ext cx="3312130" cy="14939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9" name="Google Shape;210;p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746531" y="1666873"/>
              <a:ext cx="689889" cy="55265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TextBox 3"/>
          <p:cNvSpPr txBox="1"/>
          <p:nvPr/>
        </p:nvSpPr>
        <p:spPr>
          <a:xfrm>
            <a:off x="2013891" y="2150739"/>
            <a:ext cx="361343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Teks cerpen atau cerita pendek adalah cerita fiksi yang ditulis singkat karena permasalahan dalam cerita tersebut tidak banyak atau tunggal.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6609611" y="2220527"/>
            <a:ext cx="36134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Ide untuk menulis cerpen, bisa didasarkan pada pengalaman pribadi atau orang lain.</a:t>
            </a:r>
          </a:p>
        </p:txBody>
      </p:sp>
    </p:spTree>
    <p:extLst>
      <p:ext uri="{BB962C8B-B14F-4D97-AF65-F5344CB8AC3E}">
        <p14:creationId xmlns:p14="http://schemas.microsoft.com/office/powerpoint/2010/main" val="7784206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36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7" decel="50000" autoRev="1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1" fill="hold">
                                          <p:stCondLst>
                                            <p:cond delay="25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1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7" decel="50000" autoRev="1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1" fill="hold">
                                          <p:stCondLst>
                                            <p:cond delay="259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Freeform: Shape 5">
            <a:extLst>
              <a:ext uri="{FF2B5EF4-FFF2-40B4-BE49-F238E27FC236}">
                <a16:creationId xmlns:a16="http://schemas.microsoft.com/office/drawing/2014/main" id="{C28FAE07-8EA5-43EF-9192-8EA13A48D24B}"/>
              </a:ext>
            </a:extLst>
          </p:cNvPr>
          <p:cNvSpPr/>
          <p:nvPr/>
        </p:nvSpPr>
        <p:spPr>
          <a:xfrm rot="20400000">
            <a:off x="-1547774" y="3599423"/>
            <a:ext cx="8900339" cy="663706"/>
          </a:xfrm>
          <a:custGeom>
            <a:avLst/>
            <a:gdLst>
              <a:gd name="connsiteX0" fmla="*/ 14240466 w 14240466"/>
              <a:gd name="connsiteY0" fmla="*/ 0 h 1396040"/>
              <a:gd name="connsiteX1" fmla="*/ 14240466 w 14240466"/>
              <a:gd name="connsiteY1" fmla="*/ 1396040 h 1396040"/>
              <a:gd name="connsiteX2" fmla="*/ 0 w 14240466"/>
              <a:gd name="connsiteY2" fmla="*/ 1396040 h 1396040"/>
              <a:gd name="connsiteX3" fmla="*/ 508117 w 14240466"/>
              <a:gd name="connsiteY3" fmla="*/ 0 h 1396040"/>
              <a:gd name="connsiteX0" fmla="*/ 14114746 w 14114747"/>
              <a:gd name="connsiteY0" fmla="*/ 0 h 1440466"/>
              <a:gd name="connsiteX1" fmla="*/ 14114746 w 14114747"/>
              <a:gd name="connsiteY1" fmla="*/ 1396040 h 1440466"/>
              <a:gd name="connsiteX2" fmla="*/ 0 w 14114747"/>
              <a:gd name="connsiteY2" fmla="*/ 1440466 h 1440466"/>
              <a:gd name="connsiteX3" fmla="*/ 382397 w 14114747"/>
              <a:gd name="connsiteY3" fmla="*/ 0 h 1440466"/>
              <a:gd name="connsiteX4" fmla="*/ 14114746 w 14114747"/>
              <a:gd name="connsiteY4" fmla="*/ 0 h 1440466"/>
              <a:gd name="connsiteX0" fmla="*/ 14101319 w 14101319"/>
              <a:gd name="connsiteY0" fmla="*/ 0 h 1447570"/>
              <a:gd name="connsiteX1" fmla="*/ 14101319 w 14101319"/>
              <a:gd name="connsiteY1" fmla="*/ 1396040 h 1447570"/>
              <a:gd name="connsiteX2" fmla="*/ 0 w 14101319"/>
              <a:gd name="connsiteY2" fmla="*/ 1447570 h 1447570"/>
              <a:gd name="connsiteX3" fmla="*/ 368970 w 14101319"/>
              <a:gd name="connsiteY3" fmla="*/ 0 h 1447570"/>
              <a:gd name="connsiteX4" fmla="*/ 14101319 w 14101319"/>
              <a:gd name="connsiteY4" fmla="*/ 0 h 1447570"/>
              <a:gd name="connsiteX0" fmla="*/ 14101319 w 14101319"/>
              <a:gd name="connsiteY0" fmla="*/ 0 h 1447570"/>
              <a:gd name="connsiteX1" fmla="*/ 14101319 w 14101319"/>
              <a:gd name="connsiteY1" fmla="*/ 1396040 h 1447570"/>
              <a:gd name="connsiteX2" fmla="*/ 0 w 14101319"/>
              <a:gd name="connsiteY2" fmla="*/ 1447570 h 1447570"/>
              <a:gd name="connsiteX3" fmla="*/ 398732 w 14101319"/>
              <a:gd name="connsiteY3" fmla="*/ 14209 h 1447570"/>
              <a:gd name="connsiteX4" fmla="*/ 14101319 w 14101319"/>
              <a:gd name="connsiteY4" fmla="*/ 0 h 1447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01319" h="1447570">
                <a:moveTo>
                  <a:pt x="14101319" y="0"/>
                </a:moveTo>
                <a:lnTo>
                  <a:pt x="14101319" y="1396040"/>
                </a:lnTo>
                <a:lnTo>
                  <a:pt x="0" y="1447570"/>
                </a:lnTo>
                <a:lnTo>
                  <a:pt x="398732" y="14209"/>
                </a:lnTo>
                <a:lnTo>
                  <a:pt x="14101319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35" name="Freeform: Shape 6">
            <a:extLst>
              <a:ext uri="{FF2B5EF4-FFF2-40B4-BE49-F238E27FC236}">
                <a16:creationId xmlns:a16="http://schemas.microsoft.com/office/drawing/2014/main" id="{FC12AFE4-3964-40F4-9AB3-55D0DC779001}"/>
              </a:ext>
            </a:extLst>
          </p:cNvPr>
          <p:cNvSpPr/>
          <p:nvPr/>
        </p:nvSpPr>
        <p:spPr>
          <a:xfrm rot="20400000">
            <a:off x="4620983" y="4151468"/>
            <a:ext cx="6718779" cy="643931"/>
          </a:xfrm>
          <a:custGeom>
            <a:avLst/>
            <a:gdLst>
              <a:gd name="connsiteX0" fmla="*/ 11190195 w 11190195"/>
              <a:gd name="connsiteY0" fmla="*/ 0 h 1396040"/>
              <a:gd name="connsiteX1" fmla="*/ 11190195 w 11190195"/>
              <a:gd name="connsiteY1" fmla="*/ 1396040 h 1396040"/>
              <a:gd name="connsiteX2" fmla="*/ 3835587 w 11190195"/>
              <a:gd name="connsiteY2" fmla="*/ 1396040 h 1396040"/>
              <a:gd name="connsiteX3" fmla="*/ 0 w 11190195"/>
              <a:gd name="connsiteY3" fmla="*/ 0 h 1396040"/>
              <a:gd name="connsiteX0" fmla="*/ 10078168 w 10078169"/>
              <a:gd name="connsiteY0" fmla="*/ 8399 h 1404439"/>
              <a:gd name="connsiteX1" fmla="*/ 10078168 w 10078169"/>
              <a:gd name="connsiteY1" fmla="*/ 1404439 h 1404439"/>
              <a:gd name="connsiteX2" fmla="*/ 2723560 w 10078169"/>
              <a:gd name="connsiteY2" fmla="*/ 1404439 h 1404439"/>
              <a:gd name="connsiteX3" fmla="*/ -1 w 10078169"/>
              <a:gd name="connsiteY3" fmla="*/ -1 h 1404439"/>
              <a:gd name="connsiteX4" fmla="*/ 10078168 w 10078169"/>
              <a:gd name="connsiteY4" fmla="*/ 8399 h 1404439"/>
              <a:gd name="connsiteX0" fmla="*/ 10078170 w 10078169"/>
              <a:gd name="connsiteY0" fmla="*/ 8399 h 1404439"/>
              <a:gd name="connsiteX1" fmla="*/ 10078170 w 10078169"/>
              <a:gd name="connsiteY1" fmla="*/ 1404439 h 1404439"/>
              <a:gd name="connsiteX2" fmla="*/ 2651548 w 10078169"/>
              <a:gd name="connsiteY2" fmla="*/ 1388436 h 1404439"/>
              <a:gd name="connsiteX3" fmla="*/ 1 w 10078169"/>
              <a:gd name="connsiteY3" fmla="*/ -1 h 1404439"/>
              <a:gd name="connsiteX4" fmla="*/ 10078170 w 10078169"/>
              <a:gd name="connsiteY4" fmla="*/ 8399 h 1404439"/>
              <a:gd name="connsiteX0" fmla="*/ 10078168 w 10078169"/>
              <a:gd name="connsiteY0" fmla="*/ 8399 h 1404439"/>
              <a:gd name="connsiteX1" fmla="*/ 10078168 w 10078169"/>
              <a:gd name="connsiteY1" fmla="*/ 1404439 h 1404439"/>
              <a:gd name="connsiteX2" fmla="*/ 2651546 w 10078169"/>
              <a:gd name="connsiteY2" fmla="*/ 1388436 h 1404439"/>
              <a:gd name="connsiteX3" fmla="*/ -1 w 10078169"/>
              <a:gd name="connsiteY3" fmla="*/ -1 h 1404439"/>
              <a:gd name="connsiteX4" fmla="*/ 10078168 w 10078169"/>
              <a:gd name="connsiteY4" fmla="*/ 8399 h 1404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8169" h="1404439">
                <a:moveTo>
                  <a:pt x="10078168" y="8399"/>
                </a:moveTo>
                <a:lnTo>
                  <a:pt x="10078168" y="1404439"/>
                </a:lnTo>
                <a:lnTo>
                  <a:pt x="2651546" y="1388436"/>
                </a:lnTo>
                <a:lnTo>
                  <a:pt x="-1" y="-1"/>
                </a:lnTo>
                <a:lnTo>
                  <a:pt x="10078168" y="8399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57" name="Google Shape;117;p1"/>
          <p:cNvSpPr/>
          <p:nvPr/>
        </p:nvSpPr>
        <p:spPr>
          <a:xfrm>
            <a:off x="-431033" y="5234455"/>
            <a:ext cx="12967587" cy="705294"/>
          </a:xfrm>
          <a:prstGeom prst="rect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Freeform: Shape 3">
            <a:extLst>
              <a:ext uri="{FF2B5EF4-FFF2-40B4-BE49-F238E27FC236}">
                <a16:creationId xmlns:a16="http://schemas.microsoft.com/office/drawing/2014/main" id="{B2B2A274-D216-42D5-BF6E-021CCC3734ED}"/>
              </a:ext>
            </a:extLst>
          </p:cNvPr>
          <p:cNvSpPr/>
          <p:nvPr/>
        </p:nvSpPr>
        <p:spPr>
          <a:xfrm rot="20400000">
            <a:off x="-246953" y="2767857"/>
            <a:ext cx="4408992" cy="645805"/>
          </a:xfrm>
          <a:custGeom>
            <a:avLst/>
            <a:gdLst>
              <a:gd name="connsiteX0" fmla="*/ 6762406 w 6762406"/>
              <a:gd name="connsiteY0" fmla="*/ 0 h 1396040"/>
              <a:gd name="connsiteX1" fmla="*/ 6762406 w 6762406"/>
              <a:gd name="connsiteY1" fmla="*/ 1396040 h 1396040"/>
              <a:gd name="connsiteX2" fmla="*/ 0 w 6762406"/>
              <a:gd name="connsiteY2" fmla="*/ 1396040 h 1396040"/>
              <a:gd name="connsiteX3" fmla="*/ 508117 w 6762406"/>
              <a:gd name="connsiteY3" fmla="*/ 1 h 1396040"/>
              <a:gd name="connsiteX0" fmla="*/ 6568324 w 6568324"/>
              <a:gd name="connsiteY0" fmla="*/ 0 h 1410321"/>
              <a:gd name="connsiteX1" fmla="*/ 6568324 w 6568324"/>
              <a:gd name="connsiteY1" fmla="*/ 1396040 h 1410321"/>
              <a:gd name="connsiteX2" fmla="*/ 0 w 6568324"/>
              <a:gd name="connsiteY2" fmla="*/ 1410322 h 1410321"/>
              <a:gd name="connsiteX3" fmla="*/ 314035 w 6568324"/>
              <a:gd name="connsiteY3" fmla="*/ 1 h 1410321"/>
              <a:gd name="connsiteX4" fmla="*/ 6568324 w 6568324"/>
              <a:gd name="connsiteY4" fmla="*/ 0 h 1410321"/>
              <a:gd name="connsiteX0" fmla="*/ 6613487 w 6613487"/>
              <a:gd name="connsiteY0" fmla="*/ 0 h 1408526"/>
              <a:gd name="connsiteX1" fmla="*/ 6613487 w 6613487"/>
              <a:gd name="connsiteY1" fmla="*/ 1396040 h 1408526"/>
              <a:gd name="connsiteX2" fmla="*/ 0 w 6613487"/>
              <a:gd name="connsiteY2" fmla="*/ 1408527 h 1408526"/>
              <a:gd name="connsiteX3" fmla="*/ 359198 w 6613487"/>
              <a:gd name="connsiteY3" fmla="*/ 1 h 1408526"/>
              <a:gd name="connsiteX4" fmla="*/ 6613487 w 6613487"/>
              <a:gd name="connsiteY4" fmla="*/ 0 h 140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3487" h="1408526">
                <a:moveTo>
                  <a:pt x="6613487" y="0"/>
                </a:moveTo>
                <a:lnTo>
                  <a:pt x="6613487" y="1396040"/>
                </a:lnTo>
                <a:lnTo>
                  <a:pt x="0" y="1408527"/>
                </a:lnTo>
                <a:lnTo>
                  <a:pt x="359198" y="1"/>
                </a:lnTo>
                <a:lnTo>
                  <a:pt x="6613487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DAC68334-42D4-4314-83E5-A44152500146}"/>
              </a:ext>
            </a:extLst>
          </p:cNvPr>
          <p:cNvGrpSpPr/>
          <p:nvPr/>
        </p:nvGrpSpPr>
        <p:grpSpPr>
          <a:xfrm rot="20275744" flipH="1">
            <a:off x="6510811" y="1469021"/>
            <a:ext cx="1256602" cy="1424069"/>
            <a:chOff x="5365048" y="479821"/>
            <a:chExt cx="8036930" cy="9108010"/>
          </a:xfrm>
          <a:solidFill>
            <a:schemeClr val="bg1"/>
          </a:solidFill>
          <a:effectLst/>
        </p:grpSpPr>
        <p:sp>
          <p:nvSpPr>
            <p:cNvPr id="104" name="Freeform: Shape 10">
              <a:extLst>
                <a:ext uri="{FF2B5EF4-FFF2-40B4-BE49-F238E27FC236}">
                  <a16:creationId xmlns:a16="http://schemas.microsoft.com/office/drawing/2014/main" id="{94AE3390-BD28-4BDE-83CE-0DDD6C6C5D5A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5" name="Freeform: Shape 11">
              <a:extLst>
                <a:ext uri="{FF2B5EF4-FFF2-40B4-BE49-F238E27FC236}">
                  <a16:creationId xmlns:a16="http://schemas.microsoft.com/office/drawing/2014/main" id="{5517716C-92DC-4982-B4DE-E02E64991BA2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6" name="Freeform: Shape 12">
              <a:extLst>
                <a:ext uri="{FF2B5EF4-FFF2-40B4-BE49-F238E27FC236}">
                  <a16:creationId xmlns:a16="http://schemas.microsoft.com/office/drawing/2014/main" id="{CEB60F90-7CA6-4180-9960-0D09FF723F54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7" name="Freeform: Shape 13">
              <a:extLst>
                <a:ext uri="{FF2B5EF4-FFF2-40B4-BE49-F238E27FC236}">
                  <a16:creationId xmlns:a16="http://schemas.microsoft.com/office/drawing/2014/main" id="{C09FAC7B-8809-49A9-8B83-10E917D78E25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8" name="Freeform: Shape 14">
              <a:extLst>
                <a:ext uri="{FF2B5EF4-FFF2-40B4-BE49-F238E27FC236}">
                  <a16:creationId xmlns:a16="http://schemas.microsoft.com/office/drawing/2014/main" id="{346025F6-36BF-4BF1-A3D9-E5653ACAA06D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9" name="Freeform: Shape 15">
              <a:extLst>
                <a:ext uri="{FF2B5EF4-FFF2-40B4-BE49-F238E27FC236}">
                  <a16:creationId xmlns:a16="http://schemas.microsoft.com/office/drawing/2014/main" id="{42878D72-42DC-44EA-8D6B-2D0EB212D9D2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0" name="Freeform: Shape 16">
              <a:extLst>
                <a:ext uri="{FF2B5EF4-FFF2-40B4-BE49-F238E27FC236}">
                  <a16:creationId xmlns:a16="http://schemas.microsoft.com/office/drawing/2014/main" id="{B3A5C9BE-0AFC-4AEC-AB35-1D3408F80D23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42C486EB-BEF0-4673-AE28-1D7F6CF46948}"/>
              </a:ext>
            </a:extLst>
          </p:cNvPr>
          <p:cNvGrpSpPr/>
          <p:nvPr/>
        </p:nvGrpSpPr>
        <p:grpSpPr>
          <a:xfrm rot="20275744" flipH="1">
            <a:off x="3448860" y="1426334"/>
            <a:ext cx="1256602" cy="1424069"/>
            <a:chOff x="5365048" y="479821"/>
            <a:chExt cx="8036930" cy="9108010"/>
          </a:xfrm>
          <a:effectLst/>
        </p:grpSpPr>
        <p:sp>
          <p:nvSpPr>
            <p:cNvPr id="112" name="Freeform: Shape 18">
              <a:extLst>
                <a:ext uri="{FF2B5EF4-FFF2-40B4-BE49-F238E27FC236}">
                  <a16:creationId xmlns:a16="http://schemas.microsoft.com/office/drawing/2014/main" id="{2F08C28E-4FD7-4F34-BE1E-3B9601E06E2E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3" name="Freeform: Shape 19">
              <a:extLst>
                <a:ext uri="{FF2B5EF4-FFF2-40B4-BE49-F238E27FC236}">
                  <a16:creationId xmlns:a16="http://schemas.microsoft.com/office/drawing/2014/main" id="{232B878D-CE87-49B6-A0EE-35B7DE421AE6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4" name="Freeform: Shape 20">
              <a:extLst>
                <a:ext uri="{FF2B5EF4-FFF2-40B4-BE49-F238E27FC236}">
                  <a16:creationId xmlns:a16="http://schemas.microsoft.com/office/drawing/2014/main" id="{C37C3436-B18B-402C-9362-33AD321AF1D9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5" name="Freeform: Shape 21">
              <a:extLst>
                <a:ext uri="{FF2B5EF4-FFF2-40B4-BE49-F238E27FC236}">
                  <a16:creationId xmlns:a16="http://schemas.microsoft.com/office/drawing/2014/main" id="{19394CC0-18CD-4F4C-A92B-F0D8C3DE4F11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6" name="Freeform: Shape 22">
              <a:extLst>
                <a:ext uri="{FF2B5EF4-FFF2-40B4-BE49-F238E27FC236}">
                  <a16:creationId xmlns:a16="http://schemas.microsoft.com/office/drawing/2014/main" id="{8C4645A3-548D-475E-86C4-B6393621FC36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7" name="Freeform: Shape 23">
              <a:extLst>
                <a:ext uri="{FF2B5EF4-FFF2-40B4-BE49-F238E27FC236}">
                  <a16:creationId xmlns:a16="http://schemas.microsoft.com/office/drawing/2014/main" id="{1919FD08-A95B-4F0F-8C6E-A20ECDB43810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8" name="Freeform: Shape 24">
              <a:extLst>
                <a:ext uri="{FF2B5EF4-FFF2-40B4-BE49-F238E27FC236}">
                  <a16:creationId xmlns:a16="http://schemas.microsoft.com/office/drawing/2014/main" id="{B0DD63EC-E701-4B7C-80D8-25B6CF037291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136" name="TextBox 135">
            <a:extLst>
              <a:ext uri="{FF2B5EF4-FFF2-40B4-BE49-F238E27FC236}">
                <a16:creationId xmlns:a16="http://schemas.microsoft.com/office/drawing/2014/main" id="{B0A01064-E149-436A-9064-09048D622337}"/>
              </a:ext>
            </a:extLst>
          </p:cNvPr>
          <p:cNvSpPr txBox="1"/>
          <p:nvPr/>
        </p:nvSpPr>
        <p:spPr>
          <a:xfrm rot="20399101">
            <a:off x="935572" y="2755601"/>
            <a:ext cx="29617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chemeClr val="bg1"/>
                </a:solidFill>
                <a:cs typeface="Arial" pitchFamily="34" charset="0"/>
              </a:rPr>
              <a:t>Nilai Religi/Ketuhanan</a:t>
            </a:r>
            <a:endParaRPr lang="en-US" altLang="ko-KR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8329CAA6-EBF2-4DE4-9F9A-6D4FCDF2AC46}"/>
              </a:ext>
            </a:extLst>
          </p:cNvPr>
          <p:cNvSpPr txBox="1"/>
          <p:nvPr/>
        </p:nvSpPr>
        <p:spPr>
          <a:xfrm rot="20400000">
            <a:off x="178633" y="3256306"/>
            <a:ext cx="98109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1F0670A5-C6D5-442F-9855-8CE1A52967E7}"/>
              </a:ext>
            </a:extLst>
          </p:cNvPr>
          <p:cNvSpPr txBox="1"/>
          <p:nvPr/>
        </p:nvSpPr>
        <p:spPr>
          <a:xfrm rot="20399101">
            <a:off x="2925240" y="3135031"/>
            <a:ext cx="32358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chemeClr val="bg1"/>
                </a:solidFill>
                <a:cs typeface="Arial" pitchFamily="34" charset="0"/>
              </a:rPr>
              <a:t>Nilai Moral</a:t>
            </a:r>
            <a:endParaRPr lang="en-US" altLang="ko-KR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9" name="Freeform: Shape 4">
            <a:extLst>
              <a:ext uri="{FF2B5EF4-FFF2-40B4-BE49-F238E27FC236}">
                <a16:creationId xmlns:a16="http://schemas.microsoft.com/office/drawing/2014/main" id="{04B29CB8-BF58-40B3-ACDF-8F273B04000D}"/>
              </a:ext>
            </a:extLst>
          </p:cNvPr>
          <p:cNvSpPr/>
          <p:nvPr/>
        </p:nvSpPr>
        <p:spPr>
          <a:xfrm rot="20400000">
            <a:off x="-1826368" y="5120005"/>
            <a:ext cx="8441278" cy="640080"/>
          </a:xfrm>
          <a:custGeom>
            <a:avLst/>
            <a:gdLst>
              <a:gd name="connsiteX0" fmla="*/ 12785260 w 12785260"/>
              <a:gd name="connsiteY0" fmla="*/ 0 h 1396040"/>
              <a:gd name="connsiteX1" fmla="*/ 12785260 w 12785260"/>
              <a:gd name="connsiteY1" fmla="*/ 1396040 h 1396040"/>
              <a:gd name="connsiteX2" fmla="*/ 2474427 w 12785260"/>
              <a:gd name="connsiteY2" fmla="*/ 1396040 h 1396040"/>
              <a:gd name="connsiteX3" fmla="*/ 0 w 12785260"/>
              <a:gd name="connsiteY3" fmla="*/ 495422 h 1396040"/>
              <a:gd name="connsiteX4" fmla="*/ 180319 w 12785260"/>
              <a:gd name="connsiteY4" fmla="*/ 1 h 1396040"/>
              <a:gd name="connsiteX0" fmla="*/ 12665613 w 12665613"/>
              <a:gd name="connsiteY0" fmla="*/ 0 h 1396040"/>
              <a:gd name="connsiteX1" fmla="*/ 12665613 w 12665613"/>
              <a:gd name="connsiteY1" fmla="*/ 1396040 h 1396040"/>
              <a:gd name="connsiteX2" fmla="*/ 2354780 w 12665613"/>
              <a:gd name="connsiteY2" fmla="*/ 1396040 h 1396040"/>
              <a:gd name="connsiteX3" fmla="*/ 0 w 12665613"/>
              <a:gd name="connsiteY3" fmla="*/ 381881 h 1396040"/>
              <a:gd name="connsiteX4" fmla="*/ 60672 w 12665613"/>
              <a:gd name="connsiteY4" fmla="*/ 1 h 1396040"/>
              <a:gd name="connsiteX5" fmla="*/ 12665613 w 12665613"/>
              <a:gd name="connsiteY5" fmla="*/ 0 h 1396040"/>
              <a:gd name="connsiteX0" fmla="*/ 12655840 w 12655841"/>
              <a:gd name="connsiteY0" fmla="*/ 0 h 1396040"/>
              <a:gd name="connsiteX1" fmla="*/ 12655840 w 12655841"/>
              <a:gd name="connsiteY1" fmla="*/ 1396040 h 1396040"/>
              <a:gd name="connsiteX2" fmla="*/ 2345007 w 12655841"/>
              <a:gd name="connsiteY2" fmla="*/ 1396040 h 1396040"/>
              <a:gd name="connsiteX3" fmla="*/ -1 w 12655841"/>
              <a:gd name="connsiteY3" fmla="*/ 342838 h 1396040"/>
              <a:gd name="connsiteX4" fmla="*/ 50899 w 12655841"/>
              <a:gd name="connsiteY4" fmla="*/ 1 h 1396040"/>
              <a:gd name="connsiteX5" fmla="*/ 12655840 w 12655841"/>
              <a:gd name="connsiteY5" fmla="*/ 0 h 1396040"/>
              <a:gd name="connsiteX0" fmla="*/ 12650954 w 12650954"/>
              <a:gd name="connsiteY0" fmla="*/ 0 h 1396040"/>
              <a:gd name="connsiteX1" fmla="*/ 12650954 w 12650954"/>
              <a:gd name="connsiteY1" fmla="*/ 1396040 h 1396040"/>
              <a:gd name="connsiteX2" fmla="*/ 2340121 w 12650954"/>
              <a:gd name="connsiteY2" fmla="*/ 1396040 h 1396040"/>
              <a:gd name="connsiteX3" fmla="*/ -1 w 12650954"/>
              <a:gd name="connsiteY3" fmla="*/ 323318 h 1396040"/>
              <a:gd name="connsiteX4" fmla="*/ 46013 w 12650954"/>
              <a:gd name="connsiteY4" fmla="*/ 1 h 1396040"/>
              <a:gd name="connsiteX5" fmla="*/ 12650954 w 12650954"/>
              <a:gd name="connsiteY5" fmla="*/ 0 h 1396040"/>
              <a:gd name="connsiteX0" fmla="*/ 12641183 w 12641183"/>
              <a:gd name="connsiteY0" fmla="*/ 0 h 1396040"/>
              <a:gd name="connsiteX1" fmla="*/ 12641183 w 12641183"/>
              <a:gd name="connsiteY1" fmla="*/ 1396040 h 1396040"/>
              <a:gd name="connsiteX2" fmla="*/ 2330350 w 12641183"/>
              <a:gd name="connsiteY2" fmla="*/ 1396040 h 1396040"/>
              <a:gd name="connsiteX3" fmla="*/ 0 w 12641183"/>
              <a:gd name="connsiteY3" fmla="*/ 284274 h 1396040"/>
              <a:gd name="connsiteX4" fmla="*/ 36242 w 12641183"/>
              <a:gd name="connsiteY4" fmla="*/ 1 h 1396040"/>
              <a:gd name="connsiteX5" fmla="*/ 12641183 w 12641183"/>
              <a:gd name="connsiteY5" fmla="*/ 0 h 1396040"/>
              <a:gd name="connsiteX0" fmla="*/ 12644836 w 12644836"/>
              <a:gd name="connsiteY0" fmla="*/ 0 h 1396040"/>
              <a:gd name="connsiteX1" fmla="*/ 12644836 w 12644836"/>
              <a:gd name="connsiteY1" fmla="*/ 1396040 h 1396040"/>
              <a:gd name="connsiteX2" fmla="*/ 2334003 w 12644836"/>
              <a:gd name="connsiteY2" fmla="*/ 1396040 h 1396040"/>
              <a:gd name="connsiteX3" fmla="*/ 0 w 12644836"/>
              <a:gd name="connsiteY3" fmla="*/ 238126 h 1396040"/>
              <a:gd name="connsiteX4" fmla="*/ 39895 w 12644836"/>
              <a:gd name="connsiteY4" fmla="*/ 1 h 1396040"/>
              <a:gd name="connsiteX5" fmla="*/ 12644836 w 12644836"/>
              <a:gd name="connsiteY5" fmla="*/ 0 h 1396040"/>
              <a:gd name="connsiteX0" fmla="*/ 12671689 w 12671689"/>
              <a:gd name="connsiteY0" fmla="*/ 0 h 1396040"/>
              <a:gd name="connsiteX1" fmla="*/ 12671689 w 12671689"/>
              <a:gd name="connsiteY1" fmla="*/ 1396040 h 1396040"/>
              <a:gd name="connsiteX2" fmla="*/ 2360856 w 12671689"/>
              <a:gd name="connsiteY2" fmla="*/ 1396040 h 1396040"/>
              <a:gd name="connsiteX3" fmla="*/ 0 w 12671689"/>
              <a:gd name="connsiteY3" fmla="*/ 223916 h 1396040"/>
              <a:gd name="connsiteX4" fmla="*/ 66748 w 12671689"/>
              <a:gd name="connsiteY4" fmla="*/ 1 h 1396040"/>
              <a:gd name="connsiteX5" fmla="*/ 12671689 w 12671689"/>
              <a:gd name="connsiteY5" fmla="*/ 0 h 1396040"/>
              <a:gd name="connsiteX0" fmla="*/ 12661916 w 12661916"/>
              <a:gd name="connsiteY0" fmla="*/ 0 h 1396040"/>
              <a:gd name="connsiteX1" fmla="*/ 12661916 w 12661916"/>
              <a:gd name="connsiteY1" fmla="*/ 1396040 h 1396040"/>
              <a:gd name="connsiteX2" fmla="*/ 2351083 w 12661916"/>
              <a:gd name="connsiteY2" fmla="*/ 1396040 h 1396040"/>
              <a:gd name="connsiteX3" fmla="*/ -1 w 12661916"/>
              <a:gd name="connsiteY3" fmla="*/ 184873 h 1396040"/>
              <a:gd name="connsiteX4" fmla="*/ 56975 w 12661916"/>
              <a:gd name="connsiteY4" fmla="*/ 1 h 1396040"/>
              <a:gd name="connsiteX5" fmla="*/ 12661916 w 12661916"/>
              <a:gd name="connsiteY5" fmla="*/ 0 h 1396040"/>
              <a:gd name="connsiteX0" fmla="*/ 12661918 w 12661918"/>
              <a:gd name="connsiteY0" fmla="*/ 0 h 1396040"/>
              <a:gd name="connsiteX1" fmla="*/ 12661918 w 12661918"/>
              <a:gd name="connsiteY1" fmla="*/ 1396040 h 1396040"/>
              <a:gd name="connsiteX2" fmla="*/ 2305920 w 12661918"/>
              <a:gd name="connsiteY2" fmla="*/ 1394245 h 1396040"/>
              <a:gd name="connsiteX3" fmla="*/ 1 w 12661918"/>
              <a:gd name="connsiteY3" fmla="*/ 184873 h 1396040"/>
              <a:gd name="connsiteX4" fmla="*/ 56977 w 12661918"/>
              <a:gd name="connsiteY4" fmla="*/ 1 h 1396040"/>
              <a:gd name="connsiteX5" fmla="*/ 12661918 w 12661918"/>
              <a:gd name="connsiteY5" fmla="*/ 0 h 139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1918" h="1396040">
                <a:moveTo>
                  <a:pt x="12661918" y="0"/>
                </a:moveTo>
                <a:lnTo>
                  <a:pt x="12661918" y="1396040"/>
                </a:lnTo>
                <a:lnTo>
                  <a:pt x="2305920" y="1394245"/>
                </a:lnTo>
                <a:lnTo>
                  <a:pt x="1" y="184873"/>
                </a:lnTo>
                <a:lnTo>
                  <a:pt x="56977" y="1"/>
                </a:lnTo>
                <a:lnTo>
                  <a:pt x="1266191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9CFC2789-00F2-4148-9CDD-F604969AB41E}"/>
              </a:ext>
            </a:extLst>
          </p:cNvPr>
          <p:cNvSpPr txBox="1"/>
          <p:nvPr/>
        </p:nvSpPr>
        <p:spPr>
          <a:xfrm rot="20400000">
            <a:off x="2138480" y="3692174"/>
            <a:ext cx="98109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FE4D2606-CC59-48C2-A7A1-4A99A7CBE3E2}"/>
              </a:ext>
            </a:extLst>
          </p:cNvPr>
          <p:cNvSpPr txBox="1"/>
          <p:nvPr/>
        </p:nvSpPr>
        <p:spPr>
          <a:xfrm rot="20399101">
            <a:off x="2677068" y="4557451"/>
            <a:ext cx="3235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cs typeface="Arial" pitchFamily="34" charset="0"/>
              </a:rPr>
              <a:t>Nilai Sosial</a:t>
            </a:r>
            <a:endParaRPr lang="en-US" altLang="ko-KR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FB27448-7287-4753-973B-DDAC3EF9BD85}"/>
              </a:ext>
            </a:extLst>
          </p:cNvPr>
          <p:cNvSpPr txBox="1"/>
          <p:nvPr/>
        </p:nvSpPr>
        <p:spPr>
          <a:xfrm rot="20400000">
            <a:off x="1918883" y="5101409"/>
            <a:ext cx="98109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05DF5790-4AF3-450E-AB61-667F2041898B}"/>
              </a:ext>
            </a:extLst>
          </p:cNvPr>
          <p:cNvSpPr txBox="1"/>
          <p:nvPr/>
        </p:nvSpPr>
        <p:spPr>
          <a:xfrm rot="20399101">
            <a:off x="7661634" y="3816416"/>
            <a:ext cx="3235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cs typeface="Arial" pitchFamily="34" charset="0"/>
              </a:rPr>
              <a:t>Nilai Budaya</a:t>
            </a:r>
            <a:endParaRPr lang="en-US" altLang="ko-KR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C9E21EB4-C3E1-4F35-9671-0D35C0FD22F1}"/>
              </a:ext>
            </a:extLst>
          </p:cNvPr>
          <p:cNvSpPr txBox="1"/>
          <p:nvPr/>
        </p:nvSpPr>
        <p:spPr>
          <a:xfrm rot="20400000">
            <a:off x="6903449" y="4360374"/>
            <a:ext cx="98109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04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5" name="Freeform: Shape 5">
            <a:extLst>
              <a:ext uri="{FF2B5EF4-FFF2-40B4-BE49-F238E27FC236}">
                <a16:creationId xmlns:a16="http://schemas.microsoft.com/office/drawing/2014/main" id="{C28FAE07-8EA5-43EF-9192-8EA13A48D24B}"/>
              </a:ext>
            </a:extLst>
          </p:cNvPr>
          <p:cNvSpPr/>
          <p:nvPr/>
        </p:nvSpPr>
        <p:spPr>
          <a:xfrm rot="20400000">
            <a:off x="2820066" y="5828276"/>
            <a:ext cx="8900339" cy="663706"/>
          </a:xfrm>
          <a:custGeom>
            <a:avLst/>
            <a:gdLst>
              <a:gd name="connsiteX0" fmla="*/ 14240466 w 14240466"/>
              <a:gd name="connsiteY0" fmla="*/ 0 h 1396040"/>
              <a:gd name="connsiteX1" fmla="*/ 14240466 w 14240466"/>
              <a:gd name="connsiteY1" fmla="*/ 1396040 h 1396040"/>
              <a:gd name="connsiteX2" fmla="*/ 0 w 14240466"/>
              <a:gd name="connsiteY2" fmla="*/ 1396040 h 1396040"/>
              <a:gd name="connsiteX3" fmla="*/ 508117 w 14240466"/>
              <a:gd name="connsiteY3" fmla="*/ 0 h 1396040"/>
              <a:gd name="connsiteX0" fmla="*/ 14114746 w 14114747"/>
              <a:gd name="connsiteY0" fmla="*/ 0 h 1440466"/>
              <a:gd name="connsiteX1" fmla="*/ 14114746 w 14114747"/>
              <a:gd name="connsiteY1" fmla="*/ 1396040 h 1440466"/>
              <a:gd name="connsiteX2" fmla="*/ 0 w 14114747"/>
              <a:gd name="connsiteY2" fmla="*/ 1440466 h 1440466"/>
              <a:gd name="connsiteX3" fmla="*/ 382397 w 14114747"/>
              <a:gd name="connsiteY3" fmla="*/ 0 h 1440466"/>
              <a:gd name="connsiteX4" fmla="*/ 14114746 w 14114747"/>
              <a:gd name="connsiteY4" fmla="*/ 0 h 1440466"/>
              <a:gd name="connsiteX0" fmla="*/ 14101319 w 14101319"/>
              <a:gd name="connsiteY0" fmla="*/ 0 h 1447570"/>
              <a:gd name="connsiteX1" fmla="*/ 14101319 w 14101319"/>
              <a:gd name="connsiteY1" fmla="*/ 1396040 h 1447570"/>
              <a:gd name="connsiteX2" fmla="*/ 0 w 14101319"/>
              <a:gd name="connsiteY2" fmla="*/ 1447570 h 1447570"/>
              <a:gd name="connsiteX3" fmla="*/ 368970 w 14101319"/>
              <a:gd name="connsiteY3" fmla="*/ 0 h 1447570"/>
              <a:gd name="connsiteX4" fmla="*/ 14101319 w 14101319"/>
              <a:gd name="connsiteY4" fmla="*/ 0 h 1447570"/>
              <a:gd name="connsiteX0" fmla="*/ 14101319 w 14101319"/>
              <a:gd name="connsiteY0" fmla="*/ 0 h 1447570"/>
              <a:gd name="connsiteX1" fmla="*/ 14101319 w 14101319"/>
              <a:gd name="connsiteY1" fmla="*/ 1396040 h 1447570"/>
              <a:gd name="connsiteX2" fmla="*/ 0 w 14101319"/>
              <a:gd name="connsiteY2" fmla="*/ 1447570 h 1447570"/>
              <a:gd name="connsiteX3" fmla="*/ 398732 w 14101319"/>
              <a:gd name="connsiteY3" fmla="*/ 14209 h 1447570"/>
              <a:gd name="connsiteX4" fmla="*/ 14101319 w 14101319"/>
              <a:gd name="connsiteY4" fmla="*/ 0 h 1447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01319" h="1447570">
                <a:moveTo>
                  <a:pt x="14101319" y="0"/>
                </a:moveTo>
                <a:lnTo>
                  <a:pt x="14101319" y="1396040"/>
                </a:lnTo>
                <a:lnTo>
                  <a:pt x="0" y="1447570"/>
                </a:lnTo>
                <a:lnTo>
                  <a:pt x="398732" y="14209"/>
                </a:lnTo>
                <a:lnTo>
                  <a:pt x="14101319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DAC68334-42D4-4314-83E5-A44152500146}"/>
              </a:ext>
            </a:extLst>
          </p:cNvPr>
          <p:cNvGrpSpPr/>
          <p:nvPr/>
        </p:nvGrpSpPr>
        <p:grpSpPr>
          <a:xfrm rot="20275744" flipH="1">
            <a:off x="10878651" y="3697874"/>
            <a:ext cx="1256602" cy="1424069"/>
            <a:chOff x="5365048" y="479821"/>
            <a:chExt cx="8036930" cy="9108010"/>
          </a:xfrm>
          <a:solidFill>
            <a:schemeClr val="bg1"/>
          </a:solidFill>
          <a:effectLst/>
        </p:grpSpPr>
        <p:sp>
          <p:nvSpPr>
            <p:cNvPr id="147" name="Freeform: Shape 10">
              <a:extLst>
                <a:ext uri="{FF2B5EF4-FFF2-40B4-BE49-F238E27FC236}">
                  <a16:creationId xmlns:a16="http://schemas.microsoft.com/office/drawing/2014/main" id="{94AE3390-BD28-4BDE-83CE-0DDD6C6C5D5A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8" name="Freeform: Shape 11">
              <a:extLst>
                <a:ext uri="{FF2B5EF4-FFF2-40B4-BE49-F238E27FC236}">
                  <a16:creationId xmlns:a16="http://schemas.microsoft.com/office/drawing/2014/main" id="{5517716C-92DC-4982-B4DE-E02E64991BA2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9" name="Freeform: Shape 12">
              <a:extLst>
                <a:ext uri="{FF2B5EF4-FFF2-40B4-BE49-F238E27FC236}">
                  <a16:creationId xmlns:a16="http://schemas.microsoft.com/office/drawing/2014/main" id="{CEB60F90-7CA6-4180-9960-0D09FF723F54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0" name="Freeform: Shape 13">
              <a:extLst>
                <a:ext uri="{FF2B5EF4-FFF2-40B4-BE49-F238E27FC236}">
                  <a16:creationId xmlns:a16="http://schemas.microsoft.com/office/drawing/2014/main" id="{C09FAC7B-8809-49A9-8B83-10E917D78E25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1" name="Freeform: Shape 14">
              <a:extLst>
                <a:ext uri="{FF2B5EF4-FFF2-40B4-BE49-F238E27FC236}">
                  <a16:creationId xmlns:a16="http://schemas.microsoft.com/office/drawing/2014/main" id="{346025F6-36BF-4BF1-A3D9-E5653ACAA06D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2" name="Freeform: Shape 15">
              <a:extLst>
                <a:ext uri="{FF2B5EF4-FFF2-40B4-BE49-F238E27FC236}">
                  <a16:creationId xmlns:a16="http://schemas.microsoft.com/office/drawing/2014/main" id="{42878D72-42DC-44EA-8D6B-2D0EB212D9D2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53" name="Freeform: Shape 16">
              <a:extLst>
                <a:ext uri="{FF2B5EF4-FFF2-40B4-BE49-F238E27FC236}">
                  <a16:creationId xmlns:a16="http://schemas.microsoft.com/office/drawing/2014/main" id="{B3A5C9BE-0AFC-4AEC-AB35-1D3408F80D23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154" name="TextBox 153">
            <a:extLst>
              <a:ext uri="{FF2B5EF4-FFF2-40B4-BE49-F238E27FC236}">
                <a16:creationId xmlns:a16="http://schemas.microsoft.com/office/drawing/2014/main" id="{05DF5790-4AF3-450E-AB61-667F2041898B}"/>
              </a:ext>
            </a:extLst>
          </p:cNvPr>
          <p:cNvSpPr txBox="1"/>
          <p:nvPr/>
        </p:nvSpPr>
        <p:spPr>
          <a:xfrm rot="20399101">
            <a:off x="7689331" y="5242217"/>
            <a:ext cx="3235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cs typeface="Arial" pitchFamily="34" charset="0"/>
              </a:rPr>
              <a:t>Nilai Pendidikan</a:t>
            </a:r>
            <a:endParaRPr lang="en-US" altLang="ko-KR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C9E21EB4-C3E1-4F35-9671-0D35C0FD22F1}"/>
              </a:ext>
            </a:extLst>
          </p:cNvPr>
          <p:cNvSpPr txBox="1"/>
          <p:nvPr/>
        </p:nvSpPr>
        <p:spPr>
          <a:xfrm rot="20400000">
            <a:off x="6931146" y="5786174"/>
            <a:ext cx="98109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 smtClean="0">
                <a:solidFill>
                  <a:schemeClr val="bg1"/>
                </a:solidFill>
                <a:cs typeface="Arial" pitchFamily="34" charset="0"/>
              </a:rPr>
              <a:t>05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6" name="Title 1"/>
          <p:cNvSpPr>
            <a:spLocks noGrp="1"/>
          </p:cNvSpPr>
          <p:nvPr>
            <p:ph type="title"/>
          </p:nvPr>
        </p:nvSpPr>
        <p:spPr>
          <a:xfrm>
            <a:off x="120472" y="399515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dobe Caslon Pro Bold" panose="0205070206050A020403" pitchFamily="18" charset="0"/>
              </a:rPr>
              <a:t>Nilai-Nilai dalam Teks Cerpen</a:t>
            </a:r>
            <a:endParaRPr lang="en-US" dirty="0">
              <a:latin typeface="Adobe Caslon Pro Bold" panose="0205070206050A020403" pitchFamily="18" charset="0"/>
            </a:endParaRPr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7DD71E40-19C9-4574-B548-28C39EA4C036}"/>
              </a:ext>
            </a:extLst>
          </p:cNvPr>
          <p:cNvGrpSpPr/>
          <p:nvPr/>
        </p:nvGrpSpPr>
        <p:grpSpPr>
          <a:xfrm rot="20275744" flipH="1">
            <a:off x="10556012" y="2408223"/>
            <a:ext cx="1256602" cy="1424069"/>
            <a:chOff x="5365048" y="479821"/>
            <a:chExt cx="8036930" cy="9108010"/>
          </a:xfrm>
          <a:effectLst/>
        </p:grpSpPr>
        <p:sp>
          <p:nvSpPr>
            <p:cNvPr id="128" name="Freeform: Shape 34">
              <a:extLst>
                <a:ext uri="{FF2B5EF4-FFF2-40B4-BE49-F238E27FC236}">
                  <a16:creationId xmlns:a16="http://schemas.microsoft.com/office/drawing/2014/main" id="{29AF407B-09E8-4230-BF44-C3824565E349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9" name="Freeform: Shape 35">
              <a:extLst>
                <a:ext uri="{FF2B5EF4-FFF2-40B4-BE49-F238E27FC236}">
                  <a16:creationId xmlns:a16="http://schemas.microsoft.com/office/drawing/2014/main" id="{1E4EC36F-CFE5-4F14-978B-0CBF4755A493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30" name="Freeform: Shape 36">
              <a:extLst>
                <a:ext uri="{FF2B5EF4-FFF2-40B4-BE49-F238E27FC236}">
                  <a16:creationId xmlns:a16="http://schemas.microsoft.com/office/drawing/2014/main" id="{BB48A94A-6221-41CD-BEBF-E08C3230984B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31" name="Freeform: Shape 37">
              <a:extLst>
                <a:ext uri="{FF2B5EF4-FFF2-40B4-BE49-F238E27FC236}">
                  <a16:creationId xmlns:a16="http://schemas.microsoft.com/office/drawing/2014/main" id="{C3DE008B-0934-4360-A08E-408144F8B0DF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32" name="Freeform: Shape 38">
              <a:extLst>
                <a:ext uri="{FF2B5EF4-FFF2-40B4-BE49-F238E27FC236}">
                  <a16:creationId xmlns:a16="http://schemas.microsoft.com/office/drawing/2014/main" id="{6A862691-EECE-4C52-B6C5-EC86E208D35F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33" name="Freeform: Shape 39">
              <a:extLst>
                <a:ext uri="{FF2B5EF4-FFF2-40B4-BE49-F238E27FC236}">
                  <a16:creationId xmlns:a16="http://schemas.microsoft.com/office/drawing/2014/main" id="{542A2831-76E6-436F-809A-6006A427AA48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34" name="Freeform: Shape 40">
              <a:extLst>
                <a:ext uri="{FF2B5EF4-FFF2-40B4-BE49-F238E27FC236}">
                  <a16:creationId xmlns:a16="http://schemas.microsoft.com/office/drawing/2014/main" id="{4C160959-DB12-4CA2-8B34-45979134016F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ED50E8EC-5919-4C31-9FBC-32D5989E171C}"/>
              </a:ext>
            </a:extLst>
          </p:cNvPr>
          <p:cNvGrpSpPr/>
          <p:nvPr/>
        </p:nvGrpSpPr>
        <p:grpSpPr>
          <a:xfrm rot="20275744" flipH="1">
            <a:off x="5805407" y="3050274"/>
            <a:ext cx="1256602" cy="1424069"/>
            <a:chOff x="5365048" y="479821"/>
            <a:chExt cx="8036930" cy="9108010"/>
          </a:xfrm>
          <a:solidFill>
            <a:schemeClr val="bg1"/>
          </a:solidFill>
          <a:effectLst/>
        </p:grpSpPr>
        <p:sp>
          <p:nvSpPr>
            <p:cNvPr id="120" name="Freeform: Shape 26">
              <a:extLst>
                <a:ext uri="{FF2B5EF4-FFF2-40B4-BE49-F238E27FC236}">
                  <a16:creationId xmlns:a16="http://schemas.microsoft.com/office/drawing/2014/main" id="{BA42A4EE-DDC4-4B4F-9E05-7A57F0FF1C0A}"/>
                </a:ext>
              </a:extLst>
            </p:cNvPr>
            <p:cNvSpPr/>
            <p:nvPr/>
          </p:nvSpPr>
          <p:spPr>
            <a:xfrm>
              <a:off x="11674969" y="8268753"/>
              <a:ext cx="1052700" cy="1319078"/>
            </a:xfrm>
            <a:custGeom>
              <a:avLst/>
              <a:gdLst>
                <a:gd name="connsiteX0" fmla="*/ 0 w 266700"/>
                <a:gd name="connsiteY0" fmla="*/ 0 h 438150"/>
                <a:gd name="connsiteX1" fmla="*/ 19050 w 266700"/>
                <a:gd name="connsiteY1" fmla="*/ 438150 h 438150"/>
                <a:gd name="connsiteX2" fmla="*/ 266700 w 266700"/>
                <a:gd name="connsiteY2" fmla="*/ 76200 h 438150"/>
                <a:gd name="connsiteX3" fmla="*/ 0 w 266700"/>
                <a:gd name="connsiteY3" fmla="*/ 0 h 438150"/>
                <a:gd name="connsiteX0" fmla="*/ 0 w 366579"/>
                <a:gd name="connsiteY0" fmla="*/ 0 h 459339"/>
                <a:gd name="connsiteX1" fmla="*/ 366579 w 366579"/>
                <a:gd name="connsiteY1" fmla="*/ 459339 h 459339"/>
                <a:gd name="connsiteX2" fmla="*/ 266700 w 366579"/>
                <a:gd name="connsiteY2" fmla="*/ 76200 h 459339"/>
                <a:gd name="connsiteX3" fmla="*/ 0 w 366579"/>
                <a:gd name="connsiteY3" fmla="*/ 0 h 4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579" h="459339">
                  <a:moveTo>
                    <a:pt x="0" y="0"/>
                  </a:moveTo>
                  <a:lnTo>
                    <a:pt x="366579" y="459339"/>
                  </a:lnTo>
                  <a:lnTo>
                    <a:pt x="266700" y="76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1" name="Freeform: Shape 27">
              <a:extLst>
                <a:ext uri="{FF2B5EF4-FFF2-40B4-BE49-F238E27FC236}">
                  <a16:creationId xmlns:a16="http://schemas.microsoft.com/office/drawing/2014/main" id="{931100CB-8C4F-4B10-99FB-75526D9DA78C}"/>
                </a:ext>
              </a:extLst>
            </p:cNvPr>
            <p:cNvSpPr/>
            <p:nvPr/>
          </p:nvSpPr>
          <p:spPr>
            <a:xfrm>
              <a:off x="9107326" y="6879846"/>
              <a:ext cx="3333521" cy="1613816"/>
            </a:xfrm>
            <a:custGeom>
              <a:avLst/>
              <a:gdLst>
                <a:gd name="connsiteX0" fmla="*/ 1219200 w 1219200"/>
                <a:gd name="connsiteY0" fmla="*/ 561975 h 561975"/>
                <a:gd name="connsiteX1" fmla="*/ 438150 w 1219200"/>
                <a:gd name="connsiteY1" fmla="*/ 0 h 561975"/>
                <a:gd name="connsiteX2" fmla="*/ 0 w 1219200"/>
                <a:gd name="connsiteY2" fmla="*/ 361950 h 561975"/>
                <a:gd name="connsiteX3" fmla="*/ 1219200 w 1219200"/>
                <a:gd name="connsiteY3" fmla="*/ 561975 h 561975"/>
                <a:gd name="connsiteX0" fmla="*/ 1158170 w 1158170"/>
                <a:gd name="connsiteY0" fmla="*/ 561975 h 561975"/>
                <a:gd name="connsiteX1" fmla="*/ 377120 w 1158170"/>
                <a:gd name="connsiteY1" fmla="*/ 0 h 561975"/>
                <a:gd name="connsiteX2" fmla="*/ 0 w 1158170"/>
                <a:gd name="connsiteY2" fmla="*/ 375217 h 561975"/>
                <a:gd name="connsiteX3" fmla="*/ 1158170 w 1158170"/>
                <a:gd name="connsiteY3" fmla="*/ 561975 h 561975"/>
                <a:gd name="connsiteX0" fmla="*/ 1160823 w 1160823"/>
                <a:gd name="connsiteY0" fmla="*/ 561975 h 561975"/>
                <a:gd name="connsiteX1" fmla="*/ 379773 w 1160823"/>
                <a:gd name="connsiteY1" fmla="*/ 0 h 561975"/>
                <a:gd name="connsiteX2" fmla="*/ 0 w 1160823"/>
                <a:gd name="connsiteY2" fmla="*/ 367257 h 561975"/>
                <a:gd name="connsiteX3" fmla="*/ 1160823 w 1160823"/>
                <a:gd name="connsiteY3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823" h="561975">
                  <a:moveTo>
                    <a:pt x="1160823" y="561975"/>
                  </a:moveTo>
                  <a:lnTo>
                    <a:pt x="379773" y="0"/>
                  </a:lnTo>
                  <a:lnTo>
                    <a:pt x="0" y="367257"/>
                  </a:lnTo>
                  <a:lnTo>
                    <a:pt x="1160823" y="561975"/>
                  </a:lnTo>
                  <a:close/>
                </a:path>
              </a:pathLst>
            </a:custGeom>
            <a:grpFill/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2" name="Freeform: Shape 28">
              <a:extLst>
                <a:ext uri="{FF2B5EF4-FFF2-40B4-BE49-F238E27FC236}">
                  <a16:creationId xmlns:a16="http://schemas.microsoft.com/office/drawing/2014/main" id="{EDCAE00A-7510-4D22-951D-3640A75E8869}"/>
                </a:ext>
              </a:extLst>
            </p:cNvPr>
            <p:cNvSpPr/>
            <p:nvPr/>
          </p:nvSpPr>
          <p:spPr>
            <a:xfrm>
              <a:off x="5365048" y="5540922"/>
              <a:ext cx="1132617" cy="452885"/>
            </a:xfrm>
            <a:custGeom>
              <a:avLst/>
              <a:gdLst>
                <a:gd name="connsiteX0" fmla="*/ 133350 w 276225"/>
                <a:gd name="connsiteY0" fmla="*/ 0 h 200025"/>
                <a:gd name="connsiteX1" fmla="*/ 0 w 276225"/>
                <a:gd name="connsiteY1" fmla="*/ 200025 h 200025"/>
                <a:gd name="connsiteX2" fmla="*/ 276225 w 276225"/>
                <a:gd name="connsiteY2" fmla="*/ 152400 h 200025"/>
                <a:gd name="connsiteX3" fmla="*/ 133350 w 276225"/>
                <a:gd name="connsiteY3" fmla="*/ 0 h 200025"/>
                <a:gd name="connsiteX0" fmla="*/ 157232 w 276225"/>
                <a:gd name="connsiteY0" fmla="*/ 0 h 205332"/>
                <a:gd name="connsiteX1" fmla="*/ 0 w 276225"/>
                <a:gd name="connsiteY1" fmla="*/ 205332 h 205332"/>
                <a:gd name="connsiteX2" fmla="*/ 276225 w 276225"/>
                <a:gd name="connsiteY2" fmla="*/ 157707 h 205332"/>
                <a:gd name="connsiteX3" fmla="*/ 157232 w 276225"/>
                <a:gd name="connsiteY3" fmla="*/ 0 h 205332"/>
                <a:gd name="connsiteX0" fmla="*/ 275415 w 394408"/>
                <a:gd name="connsiteY0" fmla="*/ 0 h 157707"/>
                <a:gd name="connsiteX1" fmla="*/ 0 w 394408"/>
                <a:gd name="connsiteY1" fmla="*/ 150097 h 157707"/>
                <a:gd name="connsiteX2" fmla="*/ 394408 w 394408"/>
                <a:gd name="connsiteY2" fmla="*/ 157707 h 157707"/>
                <a:gd name="connsiteX3" fmla="*/ 275415 w 394408"/>
                <a:gd name="connsiteY3" fmla="*/ 0 h 15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408" h="157707">
                  <a:moveTo>
                    <a:pt x="275415" y="0"/>
                  </a:moveTo>
                  <a:lnTo>
                    <a:pt x="0" y="150097"/>
                  </a:lnTo>
                  <a:lnTo>
                    <a:pt x="394408" y="157707"/>
                  </a:lnTo>
                  <a:lnTo>
                    <a:pt x="275415" y="0"/>
                  </a:lnTo>
                  <a:close/>
                </a:path>
              </a:pathLst>
            </a:custGeom>
            <a:grpFill/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3" name="Freeform: Shape 29">
              <a:extLst>
                <a:ext uri="{FF2B5EF4-FFF2-40B4-BE49-F238E27FC236}">
                  <a16:creationId xmlns:a16="http://schemas.microsoft.com/office/drawing/2014/main" id="{A17EF897-A8E4-488B-A7E7-0E80E3737DC4}"/>
                </a:ext>
              </a:extLst>
            </p:cNvPr>
            <p:cNvSpPr/>
            <p:nvPr/>
          </p:nvSpPr>
          <p:spPr>
            <a:xfrm>
              <a:off x="6149698" y="5215816"/>
              <a:ext cx="1586463" cy="2373441"/>
            </a:xfrm>
            <a:custGeom>
              <a:avLst/>
              <a:gdLst>
                <a:gd name="connsiteX0" fmla="*/ 552450 w 552450"/>
                <a:gd name="connsiteY0" fmla="*/ 0 h 847725"/>
                <a:gd name="connsiteX1" fmla="*/ 0 w 552450"/>
                <a:gd name="connsiteY1" fmla="*/ 114300 h 847725"/>
                <a:gd name="connsiteX2" fmla="*/ 523875 w 552450"/>
                <a:gd name="connsiteY2" fmla="*/ 847725 h 847725"/>
                <a:gd name="connsiteX3" fmla="*/ 552450 w 552450"/>
                <a:gd name="connsiteY3" fmla="*/ 0 h 847725"/>
                <a:gd name="connsiteX0" fmla="*/ 552450 w 552450"/>
                <a:gd name="connsiteY0" fmla="*/ 0 h 826497"/>
                <a:gd name="connsiteX1" fmla="*/ 0 w 552450"/>
                <a:gd name="connsiteY1" fmla="*/ 114300 h 826497"/>
                <a:gd name="connsiteX2" fmla="*/ 502647 w 552450"/>
                <a:gd name="connsiteY2" fmla="*/ 826497 h 826497"/>
                <a:gd name="connsiteX3" fmla="*/ 552450 w 552450"/>
                <a:gd name="connsiteY3" fmla="*/ 0 h 8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826497">
                  <a:moveTo>
                    <a:pt x="552450" y="0"/>
                  </a:moveTo>
                  <a:lnTo>
                    <a:pt x="0" y="114300"/>
                  </a:lnTo>
                  <a:lnTo>
                    <a:pt x="502647" y="826497"/>
                  </a:lnTo>
                  <a:lnTo>
                    <a:pt x="552450" y="0"/>
                  </a:lnTo>
                  <a:close/>
                </a:path>
              </a:pathLst>
            </a:custGeom>
            <a:grpFill/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4" name="Freeform: Shape 30">
              <a:extLst>
                <a:ext uri="{FF2B5EF4-FFF2-40B4-BE49-F238E27FC236}">
                  <a16:creationId xmlns:a16="http://schemas.microsoft.com/office/drawing/2014/main" id="{8D53A6B1-7784-4FC2-85A8-55331130B149}"/>
                </a:ext>
              </a:extLst>
            </p:cNvPr>
            <p:cNvSpPr/>
            <p:nvPr/>
          </p:nvSpPr>
          <p:spPr>
            <a:xfrm>
              <a:off x="9871174" y="2566277"/>
              <a:ext cx="3530804" cy="3853064"/>
            </a:xfrm>
            <a:custGeom>
              <a:avLst/>
              <a:gdLst>
                <a:gd name="connsiteX0" fmla="*/ 1019175 w 1019175"/>
                <a:gd name="connsiteY0" fmla="*/ 0 h 1390650"/>
                <a:gd name="connsiteX1" fmla="*/ 0 w 1019175"/>
                <a:gd name="connsiteY1" fmla="*/ 295275 h 1390650"/>
                <a:gd name="connsiteX2" fmla="*/ 19050 w 1019175"/>
                <a:gd name="connsiteY2" fmla="*/ 1390650 h 1390650"/>
                <a:gd name="connsiteX3" fmla="*/ 1019175 w 1019175"/>
                <a:gd name="connsiteY3" fmla="*/ 0 h 1390650"/>
                <a:gd name="connsiteX0" fmla="*/ 1113905 w 1113905"/>
                <a:gd name="connsiteY0" fmla="*/ 0 h 1390650"/>
                <a:gd name="connsiteX1" fmla="*/ 0 w 1113905"/>
                <a:gd name="connsiteY1" fmla="*/ 643150 h 1390650"/>
                <a:gd name="connsiteX2" fmla="*/ 113780 w 1113905"/>
                <a:gd name="connsiteY2" fmla="*/ 1390650 h 1390650"/>
                <a:gd name="connsiteX3" fmla="*/ 1113905 w 1113905"/>
                <a:gd name="connsiteY3" fmla="*/ 0 h 1390650"/>
                <a:gd name="connsiteX0" fmla="*/ 1229522 w 1229522"/>
                <a:gd name="connsiteY0" fmla="*/ 0 h 1341742"/>
                <a:gd name="connsiteX1" fmla="*/ 0 w 1229522"/>
                <a:gd name="connsiteY1" fmla="*/ 594242 h 1341742"/>
                <a:gd name="connsiteX2" fmla="*/ 113780 w 1229522"/>
                <a:gd name="connsiteY2" fmla="*/ 1341742 h 1341742"/>
                <a:gd name="connsiteX3" fmla="*/ 1229522 w 1229522"/>
                <a:gd name="connsiteY3" fmla="*/ 0 h 13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9522" h="1341742">
                  <a:moveTo>
                    <a:pt x="1229522" y="0"/>
                  </a:moveTo>
                  <a:lnTo>
                    <a:pt x="0" y="594242"/>
                  </a:lnTo>
                  <a:lnTo>
                    <a:pt x="113780" y="1341742"/>
                  </a:lnTo>
                  <a:lnTo>
                    <a:pt x="1229522" y="0"/>
                  </a:lnTo>
                  <a:close/>
                </a:path>
              </a:pathLst>
            </a:custGeom>
            <a:grpFill/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5" name="Freeform: Shape 31">
              <a:extLst>
                <a:ext uri="{FF2B5EF4-FFF2-40B4-BE49-F238E27FC236}">
                  <a16:creationId xmlns:a16="http://schemas.microsoft.com/office/drawing/2014/main" id="{5AC3AE7D-B1CB-4638-ACF6-6D71F033E73E}"/>
                </a:ext>
              </a:extLst>
            </p:cNvPr>
            <p:cNvSpPr/>
            <p:nvPr/>
          </p:nvSpPr>
          <p:spPr>
            <a:xfrm>
              <a:off x="7585440" y="3324702"/>
              <a:ext cx="2667179" cy="4626397"/>
            </a:xfrm>
            <a:custGeom>
              <a:avLst/>
              <a:gdLst>
                <a:gd name="connsiteX0" fmla="*/ 528637 w 928687"/>
                <a:gd name="connsiteY0" fmla="*/ 1628775 h 1628775"/>
                <a:gd name="connsiteX1" fmla="*/ 0 w 928687"/>
                <a:gd name="connsiteY1" fmla="*/ 1500188 h 1628775"/>
                <a:gd name="connsiteX2" fmla="*/ 71437 w 928687"/>
                <a:gd name="connsiteY2" fmla="*/ 0 h 1628775"/>
                <a:gd name="connsiteX3" fmla="*/ 928687 w 928687"/>
                <a:gd name="connsiteY3" fmla="*/ 1271588 h 1628775"/>
                <a:gd name="connsiteX4" fmla="*/ 528637 w 928687"/>
                <a:gd name="connsiteY4" fmla="*/ 1628775 h 1628775"/>
                <a:gd name="connsiteX0" fmla="*/ 542925 w 942975"/>
                <a:gd name="connsiteY0" fmla="*/ 1304925 h 1304925"/>
                <a:gd name="connsiteX1" fmla="*/ 14288 w 942975"/>
                <a:gd name="connsiteY1" fmla="*/ 1176338 h 1304925"/>
                <a:gd name="connsiteX2" fmla="*/ 0 w 942975"/>
                <a:gd name="connsiteY2" fmla="*/ 0 h 1304925"/>
                <a:gd name="connsiteX3" fmla="*/ 942975 w 942975"/>
                <a:gd name="connsiteY3" fmla="*/ 947738 h 1304925"/>
                <a:gd name="connsiteX4" fmla="*/ 542925 w 942975"/>
                <a:gd name="connsiteY4" fmla="*/ 1304925 h 1304925"/>
                <a:gd name="connsiteX0" fmla="*/ 528637 w 928687"/>
                <a:gd name="connsiteY0" fmla="*/ 1581150 h 1581150"/>
                <a:gd name="connsiteX1" fmla="*/ 0 w 928687"/>
                <a:gd name="connsiteY1" fmla="*/ 1452563 h 1581150"/>
                <a:gd name="connsiteX2" fmla="*/ 61912 w 928687"/>
                <a:gd name="connsiteY2" fmla="*/ 0 h 1581150"/>
                <a:gd name="connsiteX3" fmla="*/ 928687 w 928687"/>
                <a:gd name="connsiteY3" fmla="*/ 1223963 h 1581150"/>
                <a:gd name="connsiteX4" fmla="*/ 528637 w 928687"/>
                <a:gd name="connsiteY4" fmla="*/ 1581150 h 1581150"/>
                <a:gd name="connsiteX0" fmla="*/ 528637 w 928687"/>
                <a:gd name="connsiteY0" fmla="*/ 1619250 h 1619250"/>
                <a:gd name="connsiteX1" fmla="*/ 0 w 928687"/>
                <a:gd name="connsiteY1" fmla="*/ 1490663 h 1619250"/>
                <a:gd name="connsiteX2" fmla="*/ 42862 w 928687"/>
                <a:gd name="connsiteY2" fmla="*/ 0 h 1619250"/>
                <a:gd name="connsiteX3" fmla="*/ 928687 w 928687"/>
                <a:gd name="connsiteY3" fmla="*/ 1262063 h 1619250"/>
                <a:gd name="connsiteX4" fmla="*/ 528637 w 928687"/>
                <a:gd name="connsiteY4" fmla="*/ 1619250 h 1619250"/>
                <a:gd name="connsiteX0" fmla="*/ 528637 w 928687"/>
                <a:gd name="connsiteY0" fmla="*/ 1614196 h 1614196"/>
                <a:gd name="connsiteX1" fmla="*/ 0 w 928687"/>
                <a:gd name="connsiteY1" fmla="*/ 1485609 h 1614196"/>
                <a:gd name="connsiteX2" fmla="*/ 47916 w 928687"/>
                <a:gd name="connsiteY2" fmla="*/ 0 h 1614196"/>
                <a:gd name="connsiteX3" fmla="*/ 928687 w 928687"/>
                <a:gd name="connsiteY3" fmla="*/ 1257009 h 1614196"/>
                <a:gd name="connsiteX4" fmla="*/ 528637 w 928687"/>
                <a:gd name="connsiteY4" fmla="*/ 1614196 h 1614196"/>
                <a:gd name="connsiteX0" fmla="*/ 528637 w 928687"/>
                <a:gd name="connsiteY0" fmla="*/ 1442351 h 1442351"/>
                <a:gd name="connsiteX1" fmla="*/ 0 w 928687"/>
                <a:gd name="connsiteY1" fmla="*/ 1313764 h 1442351"/>
                <a:gd name="connsiteX2" fmla="*/ 2427 w 928687"/>
                <a:gd name="connsiteY2" fmla="*/ 0 h 1442351"/>
                <a:gd name="connsiteX3" fmla="*/ 928687 w 928687"/>
                <a:gd name="connsiteY3" fmla="*/ 1085164 h 1442351"/>
                <a:gd name="connsiteX4" fmla="*/ 528637 w 928687"/>
                <a:gd name="connsiteY4" fmla="*/ 1442351 h 1442351"/>
                <a:gd name="connsiteX0" fmla="*/ 528637 w 928687"/>
                <a:gd name="connsiteY0" fmla="*/ 1624305 h 1624305"/>
                <a:gd name="connsiteX1" fmla="*/ 0 w 928687"/>
                <a:gd name="connsiteY1" fmla="*/ 1495718 h 1624305"/>
                <a:gd name="connsiteX2" fmla="*/ 47916 w 928687"/>
                <a:gd name="connsiteY2" fmla="*/ 0 h 1624305"/>
                <a:gd name="connsiteX3" fmla="*/ 928687 w 928687"/>
                <a:gd name="connsiteY3" fmla="*/ 1267118 h 1624305"/>
                <a:gd name="connsiteX4" fmla="*/ 528637 w 928687"/>
                <a:gd name="connsiteY4" fmla="*/ 1624305 h 1624305"/>
                <a:gd name="connsiteX0" fmla="*/ 528637 w 928687"/>
                <a:gd name="connsiteY0" fmla="*/ 1616345 h 1616345"/>
                <a:gd name="connsiteX1" fmla="*/ 0 w 928687"/>
                <a:gd name="connsiteY1" fmla="*/ 1487758 h 1616345"/>
                <a:gd name="connsiteX2" fmla="*/ 53223 w 928687"/>
                <a:gd name="connsiteY2" fmla="*/ 0 h 1616345"/>
                <a:gd name="connsiteX3" fmla="*/ 928687 w 928687"/>
                <a:gd name="connsiteY3" fmla="*/ 1259158 h 1616345"/>
                <a:gd name="connsiteX4" fmla="*/ 528637 w 928687"/>
                <a:gd name="connsiteY4" fmla="*/ 1616345 h 1616345"/>
                <a:gd name="connsiteX0" fmla="*/ 528637 w 928687"/>
                <a:gd name="connsiteY0" fmla="*/ 1618998 h 1618998"/>
                <a:gd name="connsiteX1" fmla="*/ 0 w 928687"/>
                <a:gd name="connsiteY1" fmla="*/ 1490411 h 1618998"/>
                <a:gd name="connsiteX2" fmla="*/ 55877 w 928687"/>
                <a:gd name="connsiteY2" fmla="*/ 0 h 1618998"/>
                <a:gd name="connsiteX3" fmla="*/ 928687 w 928687"/>
                <a:gd name="connsiteY3" fmla="*/ 1261811 h 1618998"/>
                <a:gd name="connsiteX4" fmla="*/ 528637 w 928687"/>
                <a:gd name="connsiteY4" fmla="*/ 1618998 h 1618998"/>
                <a:gd name="connsiteX0" fmla="*/ 528637 w 928687"/>
                <a:gd name="connsiteY0" fmla="*/ 1611038 h 1611038"/>
                <a:gd name="connsiteX1" fmla="*/ 0 w 928687"/>
                <a:gd name="connsiteY1" fmla="*/ 1482451 h 1611038"/>
                <a:gd name="connsiteX2" fmla="*/ 50570 w 928687"/>
                <a:gd name="connsiteY2" fmla="*/ 0 h 1611038"/>
                <a:gd name="connsiteX3" fmla="*/ 928687 w 928687"/>
                <a:gd name="connsiteY3" fmla="*/ 1253851 h 1611038"/>
                <a:gd name="connsiteX4" fmla="*/ 528637 w 928687"/>
                <a:gd name="connsiteY4" fmla="*/ 1611038 h 1611038"/>
                <a:gd name="connsiteX0" fmla="*/ 536444 w 936494"/>
                <a:gd name="connsiteY0" fmla="*/ 1597771 h 1597771"/>
                <a:gd name="connsiteX1" fmla="*/ 7807 w 936494"/>
                <a:gd name="connsiteY1" fmla="*/ 1469184 h 1597771"/>
                <a:gd name="connsiteX2" fmla="*/ 0 w 936494"/>
                <a:gd name="connsiteY2" fmla="*/ 0 h 1597771"/>
                <a:gd name="connsiteX3" fmla="*/ 936494 w 936494"/>
                <a:gd name="connsiteY3" fmla="*/ 1240584 h 1597771"/>
                <a:gd name="connsiteX4" fmla="*/ 536444 w 936494"/>
                <a:gd name="connsiteY4" fmla="*/ 1597771 h 1597771"/>
                <a:gd name="connsiteX0" fmla="*/ 528735 w 928785"/>
                <a:gd name="connsiteY0" fmla="*/ 1611038 h 1611038"/>
                <a:gd name="connsiteX1" fmla="*/ 98 w 928785"/>
                <a:gd name="connsiteY1" fmla="*/ 1482451 h 1611038"/>
                <a:gd name="connsiteX2" fmla="*/ 45361 w 928785"/>
                <a:gd name="connsiteY2" fmla="*/ 0 h 1611038"/>
                <a:gd name="connsiteX3" fmla="*/ 928785 w 928785"/>
                <a:gd name="connsiteY3" fmla="*/ 1253851 h 1611038"/>
                <a:gd name="connsiteX4" fmla="*/ 528735 w 928785"/>
                <a:gd name="connsiteY4" fmla="*/ 1611038 h 161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85" h="1611038">
                  <a:moveTo>
                    <a:pt x="528735" y="1611038"/>
                  </a:moveTo>
                  <a:lnTo>
                    <a:pt x="98" y="1482451"/>
                  </a:lnTo>
                  <a:cubicBezTo>
                    <a:pt x="-2504" y="992723"/>
                    <a:pt x="47963" y="489728"/>
                    <a:pt x="45361" y="0"/>
                  </a:cubicBezTo>
                  <a:lnTo>
                    <a:pt x="928785" y="1253851"/>
                  </a:lnTo>
                  <a:lnTo>
                    <a:pt x="528735" y="1611038"/>
                  </a:lnTo>
                  <a:close/>
                </a:path>
              </a:pathLst>
            </a:custGeom>
            <a:grpFill/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6" name="Freeform: Shape 32">
              <a:extLst>
                <a:ext uri="{FF2B5EF4-FFF2-40B4-BE49-F238E27FC236}">
                  <a16:creationId xmlns:a16="http://schemas.microsoft.com/office/drawing/2014/main" id="{898EA87D-27A8-4058-9BFF-10F651679687}"/>
                </a:ext>
              </a:extLst>
            </p:cNvPr>
            <p:cNvSpPr/>
            <p:nvPr/>
          </p:nvSpPr>
          <p:spPr>
            <a:xfrm>
              <a:off x="7708808" y="479821"/>
              <a:ext cx="2543813" cy="6474124"/>
            </a:xfrm>
            <a:custGeom>
              <a:avLst/>
              <a:gdLst>
                <a:gd name="connsiteX0" fmla="*/ 0 w 885825"/>
                <a:gd name="connsiteY0" fmla="*/ 914400 h 2171700"/>
                <a:gd name="connsiteX1" fmla="*/ 871538 w 885825"/>
                <a:gd name="connsiteY1" fmla="*/ 0 h 2171700"/>
                <a:gd name="connsiteX2" fmla="*/ 885825 w 885825"/>
                <a:gd name="connsiteY2" fmla="*/ 2171700 h 2171700"/>
                <a:gd name="connsiteX3" fmla="*/ 0 w 885825"/>
                <a:gd name="connsiteY3" fmla="*/ 914400 h 2171700"/>
                <a:gd name="connsiteX0" fmla="*/ 0 w 885825"/>
                <a:gd name="connsiteY0" fmla="*/ 997167 h 2254467"/>
                <a:gd name="connsiteX1" fmla="*/ 675879 w 885825"/>
                <a:gd name="connsiteY1" fmla="*/ 0 h 2254467"/>
                <a:gd name="connsiteX2" fmla="*/ 885825 w 885825"/>
                <a:gd name="connsiteY2" fmla="*/ 2254467 h 2254467"/>
                <a:gd name="connsiteX3" fmla="*/ 0 w 885825"/>
                <a:gd name="connsiteY3" fmla="*/ 997167 h 225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2254467">
                  <a:moveTo>
                    <a:pt x="0" y="997167"/>
                  </a:moveTo>
                  <a:lnTo>
                    <a:pt x="675879" y="0"/>
                  </a:lnTo>
                  <a:cubicBezTo>
                    <a:pt x="680641" y="723900"/>
                    <a:pt x="881063" y="1530567"/>
                    <a:pt x="885825" y="2254467"/>
                  </a:cubicBezTo>
                  <a:lnTo>
                    <a:pt x="0" y="997167"/>
                  </a:lnTo>
                  <a:close/>
                </a:path>
              </a:pathLst>
            </a:custGeom>
            <a:grpFill/>
            <a:ln w="63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29940889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35" grpId="0" animBg="1"/>
      <p:bldP spid="101" grpId="0" animBg="1"/>
      <p:bldP spid="136" grpId="0"/>
      <p:bldP spid="137" grpId="0"/>
      <p:bldP spid="138" grpId="0"/>
      <p:bldP spid="139" grpId="0" animBg="1"/>
      <p:bldP spid="140" grpId="0"/>
      <p:bldP spid="141" grpId="0"/>
      <p:bldP spid="142" grpId="0"/>
      <p:bldP spid="143" grpId="0"/>
      <p:bldP spid="144" grpId="0"/>
      <p:bldP spid="145" grpId="0" animBg="1"/>
      <p:bldP spid="154" grpId="0"/>
      <p:bldP spid="155" grpId="0"/>
      <p:bldP spid="1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C02739C-DB1F-456E-B03A-8E520A476C69}"/>
              </a:ext>
            </a:extLst>
          </p:cNvPr>
          <p:cNvSpPr/>
          <p:nvPr/>
        </p:nvSpPr>
        <p:spPr>
          <a:xfrm>
            <a:off x="3491888" y="5257440"/>
            <a:ext cx="1489587" cy="687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2800" b="1" dirty="0" smtClean="0">
                <a:latin typeface="Agency FB" panose="020B0503020202020204" pitchFamily="34" charset="0"/>
              </a:rPr>
              <a:t>0</a:t>
            </a:r>
            <a:r>
              <a:rPr lang="en-US" sz="2800" b="1" dirty="0">
                <a:latin typeface="Agency FB" panose="020B0503020202020204" pitchFamily="34" charset="0"/>
              </a:rPr>
              <a:t>7</a:t>
            </a:r>
            <a:endParaRPr lang="en-IN" sz="2800" b="1" dirty="0">
              <a:latin typeface="Agency FB" panose="020B0503020202020204" pitchFamily="34" charset="0"/>
            </a:endParaRPr>
          </a:p>
        </p:txBody>
      </p:sp>
      <p:sp>
        <p:nvSpPr>
          <p:cNvPr id="4" name="Rectangle: Rounded Corners 24">
            <a:extLst>
              <a:ext uri="{FF2B5EF4-FFF2-40B4-BE49-F238E27FC236}">
                <a16:creationId xmlns:a16="http://schemas.microsoft.com/office/drawing/2014/main" id="{3C02739C-DB1F-456E-B03A-8E520A476C69}"/>
              </a:ext>
            </a:extLst>
          </p:cNvPr>
          <p:cNvSpPr/>
          <p:nvPr/>
        </p:nvSpPr>
        <p:spPr>
          <a:xfrm>
            <a:off x="3465969" y="4505483"/>
            <a:ext cx="1489587" cy="68785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2800" b="1" dirty="0">
                <a:latin typeface="Agency FB" panose="020B0503020202020204" pitchFamily="34" charset="0"/>
              </a:rPr>
              <a:t>0</a:t>
            </a:r>
            <a:r>
              <a:rPr lang="id-ID" sz="2800" b="1" dirty="0">
                <a:latin typeface="Agency FB" panose="020B0503020202020204" pitchFamily="34" charset="0"/>
              </a:rPr>
              <a:t>6</a:t>
            </a:r>
            <a:endParaRPr lang="en-IN" sz="2800" b="1" dirty="0">
              <a:latin typeface="Agency FB" panose="020B0503020202020204" pitchFamily="34" charset="0"/>
            </a:endParaRPr>
          </a:p>
        </p:txBody>
      </p:sp>
      <p:sp>
        <p:nvSpPr>
          <p:cNvPr id="5" name="Rectangle: Rounded Corners 22">
            <a:extLst>
              <a:ext uri="{FF2B5EF4-FFF2-40B4-BE49-F238E27FC236}">
                <a16:creationId xmlns:a16="http://schemas.microsoft.com/office/drawing/2014/main" id="{5AA6F2B8-3533-4DF6-B829-B4B9927A2EB6}"/>
              </a:ext>
            </a:extLst>
          </p:cNvPr>
          <p:cNvSpPr/>
          <p:nvPr/>
        </p:nvSpPr>
        <p:spPr>
          <a:xfrm>
            <a:off x="3443847" y="3767764"/>
            <a:ext cx="1489587" cy="687857"/>
          </a:xfrm>
          <a:prstGeom prst="roundRect">
            <a:avLst/>
          </a:prstGeom>
          <a:solidFill>
            <a:srgbClr val="73D2D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2800" b="1" dirty="0">
                <a:latin typeface="Agency FB" panose="020B0503020202020204" pitchFamily="34" charset="0"/>
              </a:rPr>
              <a:t>05</a:t>
            </a:r>
          </a:p>
        </p:txBody>
      </p:sp>
      <p:sp>
        <p:nvSpPr>
          <p:cNvPr id="6" name="Rectangle: Rounded Corners 21">
            <a:extLst>
              <a:ext uri="{FF2B5EF4-FFF2-40B4-BE49-F238E27FC236}">
                <a16:creationId xmlns:a16="http://schemas.microsoft.com/office/drawing/2014/main" id="{C851652F-1B21-4C47-9743-88E5119E63EF}"/>
              </a:ext>
            </a:extLst>
          </p:cNvPr>
          <p:cNvSpPr/>
          <p:nvPr/>
        </p:nvSpPr>
        <p:spPr>
          <a:xfrm>
            <a:off x="3443847" y="3031990"/>
            <a:ext cx="1489587" cy="687857"/>
          </a:xfrm>
          <a:prstGeom prst="roundRect">
            <a:avLst/>
          </a:prstGeom>
          <a:solidFill>
            <a:srgbClr val="FBB13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2800" b="1" dirty="0">
                <a:solidFill>
                  <a:schemeClr val="bg1"/>
                </a:solidFill>
                <a:latin typeface="Agency FB" panose="020B0503020202020204" pitchFamily="34" charset="0"/>
              </a:rPr>
              <a:t>04</a:t>
            </a:r>
          </a:p>
        </p:txBody>
      </p:sp>
      <p:sp>
        <p:nvSpPr>
          <p:cNvPr id="7" name="Rectangle: Rounded Corners 20">
            <a:extLst>
              <a:ext uri="{FF2B5EF4-FFF2-40B4-BE49-F238E27FC236}">
                <a16:creationId xmlns:a16="http://schemas.microsoft.com/office/drawing/2014/main" id="{8D9EBFE9-A738-41CE-9C43-038F3D7A0017}"/>
              </a:ext>
            </a:extLst>
          </p:cNvPr>
          <p:cNvSpPr/>
          <p:nvPr/>
        </p:nvSpPr>
        <p:spPr>
          <a:xfrm>
            <a:off x="3443847" y="2296217"/>
            <a:ext cx="1489587" cy="687857"/>
          </a:xfrm>
          <a:prstGeom prst="roundRect">
            <a:avLst/>
          </a:prstGeom>
          <a:solidFill>
            <a:srgbClr val="21838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2800" b="1" dirty="0">
                <a:solidFill>
                  <a:schemeClr val="bg1"/>
                </a:solidFill>
                <a:latin typeface="Agency FB" panose="020B0503020202020204" pitchFamily="34" charset="0"/>
              </a:rPr>
              <a:t>03</a:t>
            </a:r>
          </a:p>
        </p:txBody>
      </p:sp>
      <p:sp>
        <p:nvSpPr>
          <p:cNvPr id="8" name="Rectangle: Rounded Corners 19">
            <a:extLst>
              <a:ext uri="{FF2B5EF4-FFF2-40B4-BE49-F238E27FC236}">
                <a16:creationId xmlns:a16="http://schemas.microsoft.com/office/drawing/2014/main" id="{08F36D65-B68F-4C09-99F5-6557DA3CDD27}"/>
              </a:ext>
            </a:extLst>
          </p:cNvPr>
          <p:cNvSpPr/>
          <p:nvPr/>
        </p:nvSpPr>
        <p:spPr>
          <a:xfrm>
            <a:off x="3443847" y="1560444"/>
            <a:ext cx="1489587" cy="687857"/>
          </a:xfrm>
          <a:prstGeom prst="roundRect">
            <a:avLst/>
          </a:prstGeom>
          <a:solidFill>
            <a:srgbClr val="8F2D5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2800" b="1" dirty="0">
                <a:solidFill>
                  <a:schemeClr val="bg1"/>
                </a:solidFill>
                <a:latin typeface="Agency FB" panose="020B0503020202020204" pitchFamily="34" charset="0"/>
              </a:rPr>
              <a:t>02</a:t>
            </a:r>
          </a:p>
        </p:txBody>
      </p:sp>
      <p:sp>
        <p:nvSpPr>
          <p:cNvPr id="9" name="Rectangle: Rounded Corners 15">
            <a:extLst>
              <a:ext uri="{FF2B5EF4-FFF2-40B4-BE49-F238E27FC236}">
                <a16:creationId xmlns:a16="http://schemas.microsoft.com/office/drawing/2014/main" id="{B0962F8C-5F10-447C-9C7F-4B527981C513}"/>
              </a:ext>
            </a:extLst>
          </p:cNvPr>
          <p:cNvSpPr/>
          <p:nvPr/>
        </p:nvSpPr>
        <p:spPr>
          <a:xfrm>
            <a:off x="3443847" y="824671"/>
            <a:ext cx="1489587" cy="687857"/>
          </a:xfrm>
          <a:prstGeom prst="roundRect">
            <a:avLst/>
          </a:prstGeom>
          <a:solidFill>
            <a:srgbClr val="D8115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2800" b="1" dirty="0">
                <a:latin typeface="Agency FB" panose="020B0503020202020204" pitchFamily="34" charset="0"/>
              </a:rPr>
              <a:t>01</a:t>
            </a:r>
          </a:p>
        </p:txBody>
      </p:sp>
      <p:sp>
        <p:nvSpPr>
          <p:cNvPr id="10" name="Freeform: Shape 6">
            <a:extLst>
              <a:ext uri="{FF2B5EF4-FFF2-40B4-BE49-F238E27FC236}">
                <a16:creationId xmlns:a16="http://schemas.microsoft.com/office/drawing/2014/main" id="{83AE1B1C-FBBB-4EEF-99E2-A95746E30C62}"/>
              </a:ext>
            </a:extLst>
          </p:cNvPr>
          <p:cNvSpPr/>
          <p:nvPr/>
        </p:nvSpPr>
        <p:spPr>
          <a:xfrm>
            <a:off x="-14652" y="619125"/>
            <a:ext cx="4225414" cy="5619750"/>
          </a:xfrm>
          <a:custGeom>
            <a:avLst/>
            <a:gdLst>
              <a:gd name="connsiteX0" fmla="*/ 0 w 4225414"/>
              <a:gd name="connsiteY0" fmla="*/ 0 h 5619750"/>
              <a:gd name="connsiteX1" fmla="*/ 3483086 w 4225414"/>
              <a:gd name="connsiteY1" fmla="*/ 0 h 5619750"/>
              <a:gd name="connsiteX2" fmla="*/ 3664975 w 4225414"/>
              <a:gd name="connsiteY2" fmla="*/ 0 h 5619750"/>
              <a:gd name="connsiteX3" fmla="*/ 3935355 w 4225414"/>
              <a:gd name="connsiteY3" fmla="*/ 0 h 5619750"/>
              <a:gd name="connsiteX4" fmla="*/ 4225414 w 4225414"/>
              <a:gd name="connsiteY4" fmla="*/ 290059 h 5619750"/>
              <a:gd name="connsiteX5" fmla="*/ 4225414 w 4225414"/>
              <a:gd name="connsiteY5" fmla="*/ 5329691 h 5619750"/>
              <a:gd name="connsiteX6" fmla="*/ 3935355 w 4225414"/>
              <a:gd name="connsiteY6" fmla="*/ 5619750 h 5619750"/>
              <a:gd name="connsiteX7" fmla="*/ 3664975 w 4225414"/>
              <a:gd name="connsiteY7" fmla="*/ 5619750 h 5619750"/>
              <a:gd name="connsiteX8" fmla="*/ 3483086 w 4225414"/>
              <a:gd name="connsiteY8" fmla="*/ 5619750 h 5619750"/>
              <a:gd name="connsiteX9" fmla="*/ 0 w 4225414"/>
              <a:gd name="connsiteY9" fmla="*/ 5619750 h 561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25414" h="5619750">
                <a:moveTo>
                  <a:pt x="0" y="0"/>
                </a:moveTo>
                <a:lnTo>
                  <a:pt x="3483086" y="0"/>
                </a:lnTo>
                <a:lnTo>
                  <a:pt x="3664975" y="0"/>
                </a:lnTo>
                <a:lnTo>
                  <a:pt x="3935355" y="0"/>
                </a:lnTo>
                <a:cubicBezTo>
                  <a:pt x="4095550" y="0"/>
                  <a:pt x="4225414" y="129864"/>
                  <a:pt x="4225414" y="290059"/>
                </a:cubicBezTo>
                <a:lnTo>
                  <a:pt x="4225414" y="5329691"/>
                </a:lnTo>
                <a:cubicBezTo>
                  <a:pt x="4225414" y="5489886"/>
                  <a:pt x="4095550" y="5619750"/>
                  <a:pt x="3935355" y="5619750"/>
                </a:cubicBezTo>
                <a:lnTo>
                  <a:pt x="3664975" y="5619750"/>
                </a:lnTo>
                <a:lnTo>
                  <a:pt x="3483086" y="5619750"/>
                </a:lnTo>
                <a:lnTo>
                  <a:pt x="0" y="5619750"/>
                </a:lnTo>
                <a:close/>
              </a:path>
            </a:pathLst>
          </a:custGeom>
          <a:gradFill flip="none" rotWithShape="1">
            <a:gsLst>
              <a:gs pos="22000">
                <a:schemeClr val="bg1"/>
              </a:gs>
              <a:gs pos="7400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03200" dist="152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24F499-20C8-4D73-B49D-6DD55A41C2A6}"/>
              </a:ext>
            </a:extLst>
          </p:cNvPr>
          <p:cNvSpPr/>
          <p:nvPr/>
        </p:nvSpPr>
        <p:spPr>
          <a:xfrm>
            <a:off x="-14651" y="619125"/>
            <a:ext cx="3458498" cy="163324"/>
          </a:xfrm>
          <a:prstGeom prst="rect">
            <a:avLst/>
          </a:prstGeom>
          <a:solidFill>
            <a:srgbClr val="FBB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FD5325-3717-459B-90F1-3A5965EDA412}"/>
              </a:ext>
            </a:extLst>
          </p:cNvPr>
          <p:cNvSpPr/>
          <p:nvPr/>
        </p:nvSpPr>
        <p:spPr>
          <a:xfrm>
            <a:off x="-14652" y="4323217"/>
            <a:ext cx="2202563" cy="249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B782959-5560-4202-A136-BCA075A490B3}"/>
              </a:ext>
            </a:extLst>
          </p:cNvPr>
          <p:cNvSpPr/>
          <p:nvPr/>
        </p:nvSpPr>
        <p:spPr>
          <a:xfrm>
            <a:off x="346686" y="619125"/>
            <a:ext cx="66367" cy="5619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36B523D-820E-4BCE-8F4E-4AC0B65EE3DC}"/>
              </a:ext>
            </a:extLst>
          </p:cNvPr>
          <p:cNvSpPr/>
          <p:nvPr/>
        </p:nvSpPr>
        <p:spPr>
          <a:xfrm>
            <a:off x="567911" y="4660491"/>
            <a:ext cx="1620000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D6E4EA-59ED-4E27-B6F1-FB64219B8EED}"/>
              </a:ext>
            </a:extLst>
          </p:cNvPr>
          <p:cNvSpPr txBox="1"/>
          <p:nvPr/>
        </p:nvSpPr>
        <p:spPr>
          <a:xfrm rot="16200000">
            <a:off x="331920" y="1298661"/>
            <a:ext cx="17403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4000" b="1" dirty="0" smtClean="0">
                <a:solidFill>
                  <a:srgbClr val="218380"/>
                </a:solidFill>
                <a:latin typeface="Agency FB" panose="020B0503020202020204" pitchFamily="34" charset="0"/>
              </a:rPr>
              <a:t>Unsur</a:t>
            </a:r>
            <a:endParaRPr lang="en-IN" sz="4000" b="1" dirty="0">
              <a:solidFill>
                <a:srgbClr val="218380"/>
              </a:solidFill>
              <a:latin typeface="Agency FB" panose="020B0503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3FF7B2-4940-404C-B39B-C8B665009A01}"/>
              </a:ext>
            </a:extLst>
          </p:cNvPr>
          <p:cNvSpPr txBox="1"/>
          <p:nvPr/>
        </p:nvSpPr>
        <p:spPr>
          <a:xfrm>
            <a:off x="1261085" y="2523565"/>
            <a:ext cx="1740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 smtClean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</a:rPr>
              <a:t>Unsur</a:t>
            </a:r>
            <a:endParaRPr lang="en-IN" sz="2400" b="1" dirty="0">
              <a:solidFill>
                <a:schemeClr val="bg1">
                  <a:lumMod val="7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43733D-47CA-40F6-8EE9-BF1A5A27CB83}"/>
              </a:ext>
            </a:extLst>
          </p:cNvPr>
          <p:cNvSpPr txBox="1"/>
          <p:nvPr/>
        </p:nvSpPr>
        <p:spPr>
          <a:xfrm rot="16200000">
            <a:off x="1294326" y="2968638"/>
            <a:ext cx="17403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3200" b="1" dirty="0" smtClean="0">
                <a:solidFill>
                  <a:srgbClr val="D81159"/>
                </a:solidFill>
                <a:latin typeface="Agency FB" panose="020B0503020202020204" pitchFamily="34" charset="0"/>
              </a:rPr>
              <a:t>Intrinsik</a:t>
            </a:r>
            <a:endParaRPr lang="en-IN" sz="3200" b="1" dirty="0">
              <a:solidFill>
                <a:srgbClr val="D81159"/>
              </a:solidFill>
              <a:latin typeface="Agency FB" panose="020B0503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7111500-E085-4E0F-B957-B2DFB7B313AB}"/>
              </a:ext>
            </a:extLst>
          </p:cNvPr>
          <p:cNvSpPr/>
          <p:nvPr/>
        </p:nvSpPr>
        <p:spPr>
          <a:xfrm>
            <a:off x="2440956" y="5294040"/>
            <a:ext cx="1360555" cy="954107"/>
          </a:xfrm>
          <a:prstGeom prst="rect">
            <a:avLst/>
          </a:prstGeom>
          <a:solidFill>
            <a:srgbClr val="FBB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6F04DE4-C748-44CC-9D10-CD92AC6BA1A7}"/>
              </a:ext>
            </a:extLst>
          </p:cNvPr>
          <p:cNvSpPr/>
          <p:nvPr/>
        </p:nvSpPr>
        <p:spPr>
          <a:xfrm>
            <a:off x="2320389" y="4998452"/>
            <a:ext cx="695372" cy="487638"/>
          </a:xfrm>
          <a:prstGeom prst="rect">
            <a:avLst/>
          </a:prstGeom>
          <a:solidFill>
            <a:srgbClr val="8F2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rgbClr val="8F2D56"/>
              </a:solidFill>
            </a:endParaRPr>
          </a:p>
        </p:txBody>
      </p:sp>
      <p:sp>
        <p:nvSpPr>
          <p:cNvPr id="27" name="Rectangle: Rounded Corners 15">
            <a:extLst>
              <a:ext uri="{FF2B5EF4-FFF2-40B4-BE49-F238E27FC236}">
                <a16:creationId xmlns:a16="http://schemas.microsoft.com/office/drawing/2014/main" id="{B0962F8C-5F10-447C-9C7F-4B527981C513}"/>
              </a:ext>
            </a:extLst>
          </p:cNvPr>
          <p:cNvSpPr/>
          <p:nvPr/>
        </p:nvSpPr>
        <p:spPr>
          <a:xfrm>
            <a:off x="5353796" y="824671"/>
            <a:ext cx="3365316" cy="687857"/>
          </a:xfrm>
          <a:prstGeom prst="roundRect">
            <a:avLst/>
          </a:prstGeom>
          <a:solidFill>
            <a:srgbClr val="D8115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2800" b="1" dirty="0" smtClean="0">
                <a:latin typeface="Agency FB" panose="020B0503020202020204" pitchFamily="34" charset="0"/>
              </a:rPr>
              <a:t>Tema</a:t>
            </a:r>
            <a:endParaRPr lang="en-IN" sz="2800" b="1" dirty="0">
              <a:latin typeface="Agency FB" panose="020B0503020202020204" pitchFamily="34" charset="0"/>
            </a:endParaRPr>
          </a:p>
        </p:txBody>
      </p:sp>
      <p:sp>
        <p:nvSpPr>
          <p:cNvPr id="28" name="Rectangle: Rounded Corners 19">
            <a:extLst>
              <a:ext uri="{FF2B5EF4-FFF2-40B4-BE49-F238E27FC236}">
                <a16:creationId xmlns:a16="http://schemas.microsoft.com/office/drawing/2014/main" id="{08F36D65-B68F-4C09-99F5-6557DA3CDD27}"/>
              </a:ext>
            </a:extLst>
          </p:cNvPr>
          <p:cNvSpPr/>
          <p:nvPr/>
        </p:nvSpPr>
        <p:spPr>
          <a:xfrm>
            <a:off x="5353797" y="1554972"/>
            <a:ext cx="3365316" cy="687857"/>
          </a:xfrm>
          <a:prstGeom prst="roundRect">
            <a:avLst/>
          </a:prstGeom>
          <a:solidFill>
            <a:srgbClr val="8F2D5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28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Tokoh dan Penokohan</a:t>
            </a:r>
            <a:endParaRPr lang="en-IN" sz="28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9" name="Rectangle: Rounded Corners 20">
            <a:extLst>
              <a:ext uri="{FF2B5EF4-FFF2-40B4-BE49-F238E27FC236}">
                <a16:creationId xmlns:a16="http://schemas.microsoft.com/office/drawing/2014/main" id="{8D9EBFE9-A738-41CE-9C43-038F3D7A0017}"/>
              </a:ext>
            </a:extLst>
          </p:cNvPr>
          <p:cNvSpPr/>
          <p:nvPr/>
        </p:nvSpPr>
        <p:spPr>
          <a:xfrm>
            <a:off x="5334288" y="2293481"/>
            <a:ext cx="3384824" cy="687857"/>
          </a:xfrm>
          <a:prstGeom prst="roundRect">
            <a:avLst/>
          </a:prstGeom>
          <a:solidFill>
            <a:srgbClr val="21838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28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Alur/Plot</a:t>
            </a:r>
            <a:endParaRPr lang="en-IN" sz="28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0" name="Rectangle: Rounded Corners 21">
            <a:extLst>
              <a:ext uri="{FF2B5EF4-FFF2-40B4-BE49-F238E27FC236}">
                <a16:creationId xmlns:a16="http://schemas.microsoft.com/office/drawing/2014/main" id="{C851652F-1B21-4C47-9743-88E5119E63EF}"/>
              </a:ext>
            </a:extLst>
          </p:cNvPr>
          <p:cNvSpPr/>
          <p:nvPr/>
        </p:nvSpPr>
        <p:spPr>
          <a:xfrm>
            <a:off x="5334288" y="3031990"/>
            <a:ext cx="3384824" cy="687857"/>
          </a:xfrm>
          <a:prstGeom prst="roundRect">
            <a:avLst/>
          </a:prstGeom>
          <a:solidFill>
            <a:srgbClr val="FBB13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28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Latar</a:t>
            </a:r>
            <a:endParaRPr lang="en-IN" sz="28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1" name="Rectangle: Rounded Corners 22">
            <a:extLst>
              <a:ext uri="{FF2B5EF4-FFF2-40B4-BE49-F238E27FC236}">
                <a16:creationId xmlns:a16="http://schemas.microsoft.com/office/drawing/2014/main" id="{5AA6F2B8-3533-4DF6-B829-B4B9927A2EB6}"/>
              </a:ext>
            </a:extLst>
          </p:cNvPr>
          <p:cNvSpPr/>
          <p:nvPr/>
        </p:nvSpPr>
        <p:spPr>
          <a:xfrm>
            <a:off x="5353796" y="3787252"/>
            <a:ext cx="3365316" cy="687857"/>
          </a:xfrm>
          <a:prstGeom prst="roundRect">
            <a:avLst/>
          </a:prstGeom>
          <a:solidFill>
            <a:srgbClr val="73D2D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2800" b="1" dirty="0" smtClean="0">
                <a:latin typeface="Agency FB" panose="020B0503020202020204" pitchFamily="34" charset="0"/>
              </a:rPr>
              <a:t>Gaya Bahasa</a:t>
            </a:r>
            <a:endParaRPr lang="en-IN" sz="2800" b="1" dirty="0">
              <a:latin typeface="Agency FB" panose="020B0503020202020204" pitchFamily="34" charset="0"/>
            </a:endParaRPr>
          </a:p>
        </p:txBody>
      </p:sp>
      <p:sp>
        <p:nvSpPr>
          <p:cNvPr id="32" name="Rectangle: Rounded Corners 24">
            <a:extLst>
              <a:ext uri="{FF2B5EF4-FFF2-40B4-BE49-F238E27FC236}">
                <a16:creationId xmlns:a16="http://schemas.microsoft.com/office/drawing/2014/main" id="{3C02739C-DB1F-456E-B03A-8E520A476C69}"/>
              </a:ext>
            </a:extLst>
          </p:cNvPr>
          <p:cNvSpPr/>
          <p:nvPr/>
        </p:nvSpPr>
        <p:spPr>
          <a:xfrm>
            <a:off x="5353796" y="4522861"/>
            <a:ext cx="3365316" cy="68785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2800" b="1" dirty="0" smtClean="0">
                <a:latin typeface="Agency FB" panose="020B0503020202020204" pitchFamily="34" charset="0"/>
              </a:rPr>
              <a:t>Sudut Pandang</a:t>
            </a:r>
            <a:endParaRPr lang="en-IN" sz="2800" b="1" dirty="0">
              <a:latin typeface="Agency FB" panose="020B0503020202020204" pitchFamily="34" charset="0"/>
            </a:endParaRPr>
          </a:p>
        </p:txBody>
      </p:sp>
      <p:sp>
        <p:nvSpPr>
          <p:cNvPr id="33" name="Rectangle: Rounded Corners 24">
            <a:extLst>
              <a:ext uri="{FF2B5EF4-FFF2-40B4-BE49-F238E27FC236}">
                <a16:creationId xmlns:a16="http://schemas.microsoft.com/office/drawing/2014/main" id="{3C02739C-DB1F-456E-B03A-8E520A476C69}"/>
              </a:ext>
            </a:extLst>
          </p:cNvPr>
          <p:cNvSpPr/>
          <p:nvPr/>
        </p:nvSpPr>
        <p:spPr>
          <a:xfrm>
            <a:off x="5353796" y="5257440"/>
            <a:ext cx="3365316" cy="687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2800" b="1" dirty="0" smtClean="0">
                <a:latin typeface="Agency FB" panose="020B0503020202020204" pitchFamily="34" charset="0"/>
              </a:rPr>
              <a:t>Amanat</a:t>
            </a:r>
            <a:endParaRPr lang="en-IN" sz="2800" b="1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5741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7312" y="2862665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dobe Caslon Pro Bold" panose="0205070206050A020403" pitchFamily="18" charset="0"/>
              </a:rPr>
              <a:t>Terima Kasih</a:t>
            </a:r>
            <a:r>
              <a:rPr lang="en-US" dirty="0" smtClean="0">
                <a:latin typeface="Adobe Caslon Pro Bold" panose="0205070206050A020403" pitchFamily="18" charset="0"/>
                <a:sym typeface="Wingdings" panose="05000000000000000000" pitchFamily="2" charset="2"/>
              </a:rPr>
              <a:t> </a:t>
            </a:r>
            <a:endParaRPr lang="en-US" dirty="0">
              <a:latin typeface="Adobe Caslon Pro Bold" panose="0205070206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606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107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맑은 고딕</vt:lpstr>
      <vt:lpstr>Adobe Caslon Pro Bold</vt:lpstr>
      <vt:lpstr>Agency FB</vt:lpstr>
      <vt:lpstr>Arial</vt:lpstr>
      <vt:lpstr>Calibri</vt:lpstr>
      <vt:lpstr>Calibri Light</vt:lpstr>
      <vt:lpstr>Ebrima</vt:lpstr>
      <vt:lpstr>Oswald</vt:lpstr>
      <vt:lpstr>Wingdings</vt:lpstr>
      <vt:lpstr>Office Theme</vt:lpstr>
      <vt:lpstr>PowerPoint Presentation</vt:lpstr>
      <vt:lpstr>BAB 4</vt:lpstr>
      <vt:lpstr>PowerPoint Presentation</vt:lpstr>
      <vt:lpstr>Nilai-Nilai dalam Teks Cerpen</vt:lpstr>
      <vt:lpstr>PowerPoint Presentation</vt:lpstr>
      <vt:lpstr>Terima Kasih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fenty nadia</dc:creator>
  <cp:lastModifiedBy>Roy Sitepu</cp:lastModifiedBy>
  <cp:revision>14</cp:revision>
  <dcterms:created xsi:type="dcterms:W3CDTF">2022-05-31T02:38:00Z</dcterms:created>
  <dcterms:modified xsi:type="dcterms:W3CDTF">2022-10-13T06:44:07Z</dcterms:modified>
</cp:coreProperties>
</file>